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48" r:id="rId1"/>
  </p:sldMasterIdLst>
  <p:notesMasterIdLst>
    <p:notesMasterId r:id="rId18"/>
  </p:notesMasterIdLst>
  <p:sldIdLst>
    <p:sldId id="300" r:id="rId2"/>
    <p:sldId id="261" r:id="rId3"/>
    <p:sldId id="291" r:id="rId4"/>
    <p:sldId id="301" r:id="rId5"/>
    <p:sldId id="302" r:id="rId6"/>
    <p:sldId id="303" r:id="rId7"/>
    <p:sldId id="298" r:id="rId8"/>
    <p:sldId id="299" r:id="rId9"/>
    <p:sldId id="296" r:id="rId10"/>
    <p:sldId id="297" r:id="rId11"/>
    <p:sldId id="292" r:id="rId12"/>
    <p:sldId id="293" r:id="rId13"/>
    <p:sldId id="294" r:id="rId14"/>
    <p:sldId id="304" r:id="rId15"/>
    <p:sldId id="305" r:id="rId16"/>
    <p:sldId id="295" r:id="rId17"/>
  </p:sldIdLst>
  <p:sldSz cx="9144000" cy="6858000" type="screen4x3"/>
  <p:notesSz cx="6858000" cy="9144000"/>
  <p:embeddedFontLst>
    <p:embeddedFont>
      <p:font typeface="Benguiat Bk BT" panose="02030604050306020704"/>
      <p:regular r:id="rId19"/>
      <p:bold r:id="rId20"/>
      <p:italic r:id="rId21"/>
      <p:boldItalic r:id="rId22"/>
    </p:embeddedFont>
    <p:embeddedFont>
      <p:font typeface="Cooper Black" panose="0208090404030B020404" pitchFamily="18" charset="0"/>
      <p:regular r:id="rId23"/>
    </p:embeddedFont>
    <p:embeddedFont>
      <p:font typeface="Georgia" panose="02040502050405020303" pitchFamily="18" charset="0"/>
      <p:regular r:id="rId24"/>
      <p:bold r:id="rId25"/>
      <p:italic r:id="rId26"/>
      <p:boldItalic r:id="rId27"/>
    </p:embeddedFont>
    <p:embeddedFont>
      <p:font typeface="Swis721 BlkEx BT" panose="020B0907040502030204"/>
      <p:regular r:id="rId28"/>
    </p:embeddedFont>
  </p:embeddedFontLst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sz="5400" kern="1200">
        <a:solidFill>
          <a:srgbClr val="FFCC00"/>
        </a:solidFill>
        <a:latin typeface="Cooper Black" panose="0208090404030B020404" pitchFamily="18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sz="5400" kern="1200">
        <a:solidFill>
          <a:srgbClr val="FFCC00"/>
        </a:solidFill>
        <a:latin typeface="Cooper Black" panose="0208090404030B020404" pitchFamily="18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sz="5400" kern="1200">
        <a:solidFill>
          <a:srgbClr val="FFCC00"/>
        </a:solidFill>
        <a:latin typeface="Cooper Black" panose="0208090404030B020404" pitchFamily="18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sz="5400" kern="1200">
        <a:solidFill>
          <a:srgbClr val="FFCC00"/>
        </a:solidFill>
        <a:latin typeface="Cooper Black" panose="0208090404030B020404" pitchFamily="18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sz="5400" kern="1200">
        <a:solidFill>
          <a:srgbClr val="FFCC00"/>
        </a:solidFill>
        <a:latin typeface="Cooper Black" panose="0208090404030B020404" pitchFamily="18" charset="0"/>
        <a:ea typeface="+mn-ea"/>
        <a:cs typeface="+mn-cs"/>
      </a:defRPr>
    </a:lvl5pPr>
    <a:lvl6pPr marL="2286000" algn="l" defTabSz="914400" rtl="0" eaLnBrk="1" latinLnBrk="0" hangingPunct="1">
      <a:defRPr sz="5400" kern="1200">
        <a:solidFill>
          <a:srgbClr val="FFCC00"/>
        </a:solidFill>
        <a:latin typeface="Cooper Black" panose="0208090404030B020404" pitchFamily="18" charset="0"/>
        <a:ea typeface="+mn-ea"/>
        <a:cs typeface="+mn-cs"/>
      </a:defRPr>
    </a:lvl6pPr>
    <a:lvl7pPr marL="2743200" algn="l" defTabSz="914400" rtl="0" eaLnBrk="1" latinLnBrk="0" hangingPunct="1">
      <a:defRPr sz="5400" kern="1200">
        <a:solidFill>
          <a:srgbClr val="FFCC00"/>
        </a:solidFill>
        <a:latin typeface="Cooper Black" panose="0208090404030B020404" pitchFamily="18" charset="0"/>
        <a:ea typeface="+mn-ea"/>
        <a:cs typeface="+mn-cs"/>
      </a:defRPr>
    </a:lvl7pPr>
    <a:lvl8pPr marL="3200400" algn="l" defTabSz="914400" rtl="0" eaLnBrk="1" latinLnBrk="0" hangingPunct="1">
      <a:defRPr sz="5400" kern="1200">
        <a:solidFill>
          <a:srgbClr val="FFCC00"/>
        </a:solidFill>
        <a:latin typeface="Cooper Black" panose="0208090404030B020404" pitchFamily="18" charset="0"/>
        <a:ea typeface="+mn-ea"/>
        <a:cs typeface="+mn-cs"/>
      </a:defRPr>
    </a:lvl8pPr>
    <a:lvl9pPr marL="3657600" algn="l" defTabSz="914400" rtl="0" eaLnBrk="1" latinLnBrk="0" hangingPunct="1">
      <a:defRPr sz="5400" kern="1200">
        <a:solidFill>
          <a:srgbClr val="FFCC00"/>
        </a:solidFill>
        <a:latin typeface="Cooper Black" panose="0208090404030B0204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660066"/>
    <a:srgbClr val="66FF33"/>
    <a:srgbClr val="FFFF00"/>
    <a:srgbClr val="000066"/>
    <a:srgbClr val="66FFFF"/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790" y="25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32" d="100"/>
          <a:sy n="32" d="100"/>
        </p:scale>
        <p:origin x="-1118" y="-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8" name="Group 6">
            <a:extLst>
              <a:ext uri="{FF2B5EF4-FFF2-40B4-BE49-F238E27FC236}">
                <a16:creationId xmlns:a16="http://schemas.microsoft.com/office/drawing/2014/main" id="{C85D2413-ADA2-F1F5-96B3-0C55833F1A4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3074" name="Arc 2">
              <a:extLst>
                <a:ext uri="{FF2B5EF4-FFF2-40B4-BE49-F238E27FC236}">
                  <a16:creationId xmlns:a16="http://schemas.microsoft.com/office/drawing/2014/main" id="{66F029AF-42C6-4411-21DB-DB31AB66FCD7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0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199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0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199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075" name="Arc 3">
              <a:extLst>
                <a:ext uri="{FF2B5EF4-FFF2-40B4-BE49-F238E27FC236}">
                  <a16:creationId xmlns:a16="http://schemas.microsoft.com/office/drawing/2014/main" id="{9926E2CA-DDFA-B9F6-68AE-105BE6101D4D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0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199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0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199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076" name="Arc 4">
              <a:extLst>
                <a:ext uri="{FF2B5EF4-FFF2-40B4-BE49-F238E27FC236}">
                  <a16:creationId xmlns:a16="http://schemas.microsoft.com/office/drawing/2014/main" id="{4AB74F1E-B991-10D3-CEFF-F392167FD57D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0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199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0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199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077" name="AutoShape 5">
              <a:extLst>
                <a:ext uri="{FF2B5EF4-FFF2-40B4-BE49-F238E27FC236}">
                  <a16:creationId xmlns:a16="http://schemas.microsoft.com/office/drawing/2014/main" id="{20BA4B82-9EC0-76E6-89AB-E595DDF2D935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079" name="Rectangle 7">
            <a:extLst>
              <a:ext uri="{FF2B5EF4-FFF2-40B4-BE49-F238E27FC236}">
                <a16:creationId xmlns:a16="http://schemas.microsoft.com/office/drawing/2014/main" id="{A00D7D1D-A401-223C-5760-6F4E80E40F20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EA821AA0-1E4F-D53A-1C69-B384E475326B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A0DA0C43-C346-B824-9932-6A1E94D7C9B2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2" name="Rectangle 10">
            <a:extLst>
              <a:ext uri="{FF2B5EF4-FFF2-40B4-BE49-F238E27FC236}">
                <a16:creationId xmlns:a16="http://schemas.microsoft.com/office/drawing/2014/main" id="{C2444512-B13D-5CA6-C886-6397026A774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8707BE04-CA17-9E54-CCC7-800F856BE5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BBEF51D-CE7E-40E2-BE08-FDED1024447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AEFFF-4A07-27C8-66BB-619DBBE65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8AACCE-1416-09E4-3888-8F303EBCD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78143-AAB1-C56C-65AE-F576E8391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37481-7675-C5A6-675D-9D1D539B9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A746E-E3DE-85D2-37F4-E83BDB2AA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87390-57F0-4A58-AF07-97C53E52A4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107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4501CC-3439-3F5D-F980-863687D6B0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B87F47-B1ED-8502-FEBC-E345C39C2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8D355-D52E-9CE0-CE7D-624E3F8B7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77AA7-FC41-EC9D-6C01-5D113A033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A4B79-D8D6-3FAC-C52A-620451222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19777-A68C-4270-9D7A-3E1CB43DFD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97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F4BE6-C128-77A4-7B56-7E3120ECC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82681-6970-D168-B417-209D2B9A9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BD15C-D557-DDA4-9CEE-536F5691F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1FE1A-C9DE-3E19-7379-D0B005021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34942-D4EB-F2AF-DBC6-0D88B655A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47518-759F-45B0-A027-0A83B64BF0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320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A66F2-F92A-12F4-2D3B-89763DC40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8422E6-9768-5D48-A2D9-496D968C9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D2D15-20C3-3D20-AE90-A1E277B37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2B5F5-BC7E-727C-B764-B79BB0796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2D065-BDBD-7275-B33F-5264D366E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7F7B96-59DB-47F8-BEFB-9332B3A34A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8040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950A7-2590-0280-7969-3AA081C60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1500F-7B96-3A2A-7AEB-2AD1B2B41A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53459B-B0FD-553B-A200-5291CA8674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B1DFC1-4E98-FD95-CAE3-58BA4073D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FA3611-2182-471E-A34A-F8DE972D2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20408E-3A93-0A11-6B71-BEE3599AA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4007C-D48F-4DD6-A013-2E361846E0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39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8B865-4819-445D-BE98-93661BFC8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D45F9-35EB-1566-B0AB-09F7CE3E6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D54C2F-C3D6-D4AA-A393-0A5952617E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8E422C-9527-388E-D68E-E27999A0B6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D32910-78BB-2BA3-C19C-456AEE7060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21E1BC-8F39-EEBB-B030-8BA68C99B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59E97F-C8B2-4285-75A1-BE73AF081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611DCD-EC63-DA68-A241-1C18D0D2E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2B451-D8EB-467B-B64C-11C7119466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3564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2AB98-86F2-4912-E972-49D188410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841791-89B2-9F8D-8ED4-C66AD2E3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316F5-C398-3CD9-A015-8BFE81D57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18F83F-AB2D-6D20-1998-6F553AE7A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F8CFE-AB04-4A57-A1CA-D98362C022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049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475576-D986-47AB-3D05-ED7C69507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B103D0-66AD-DA4C-77C7-31D63CDD8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DB2CA-2C35-93CA-D77F-7903B4E27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1EE93-8900-4AB7-9642-C48ABCBBCF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4585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8142B-7E2B-3733-8212-EE45C6AC9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08EE7-C84B-6852-715B-E55BF6C9F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55CF34-103D-2A0B-9567-CEFAFD160D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EBC64-D928-1E3F-2D95-7525D0B11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527DE-1E53-10CC-A7F3-0B28A8D0E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7DAB51-928D-D3A0-8921-B78DEF8C5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033F7-90A5-4AF0-A530-0645384186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14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D61D5-C091-1564-AF2C-07DD8486A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818094-5DEF-02FF-3AEB-058F8C1A97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B2C8DA-9E62-547A-ABB0-A16BE77E8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E1593-9D88-5E1A-B4FE-83E5DEDA9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55E7D7-F998-BC45-69E7-0BEBAFD9B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219939-736C-8BF7-245A-5D08DF4A2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A4FD6-539A-4146-83BF-DA99D0ED27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91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" name="Group 6">
            <a:extLst>
              <a:ext uri="{FF2B5EF4-FFF2-40B4-BE49-F238E27FC236}">
                <a16:creationId xmlns:a16="http://schemas.microsoft.com/office/drawing/2014/main" id="{8BC0CE08-18F7-3D1D-2175-1044499DCBA2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1026" name="Arc 2">
              <a:extLst>
                <a:ext uri="{FF2B5EF4-FFF2-40B4-BE49-F238E27FC236}">
                  <a16:creationId xmlns:a16="http://schemas.microsoft.com/office/drawing/2014/main" id="{FFAB0AB8-2F0C-1AF6-A8C7-2D263C3FB48B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0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199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0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199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7" name="Arc 3">
              <a:extLst>
                <a:ext uri="{FF2B5EF4-FFF2-40B4-BE49-F238E27FC236}">
                  <a16:creationId xmlns:a16="http://schemas.microsoft.com/office/drawing/2014/main" id="{C2EC81FF-53C1-2217-2805-A51DA1ACD6A4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0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199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0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199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8" name="Arc 4">
              <a:extLst>
                <a:ext uri="{FF2B5EF4-FFF2-40B4-BE49-F238E27FC236}">
                  <a16:creationId xmlns:a16="http://schemas.microsoft.com/office/drawing/2014/main" id="{11059279-56A5-41CB-A780-980AA05FF39B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0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199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0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199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9" name="AutoShape 5">
              <a:extLst>
                <a:ext uri="{FF2B5EF4-FFF2-40B4-BE49-F238E27FC236}">
                  <a16:creationId xmlns:a16="http://schemas.microsoft.com/office/drawing/2014/main" id="{3719CFFA-C845-9462-528D-76CC1DEB1CA8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031" name="Rectangle 7">
            <a:extLst>
              <a:ext uri="{FF2B5EF4-FFF2-40B4-BE49-F238E27FC236}">
                <a16:creationId xmlns:a16="http://schemas.microsoft.com/office/drawing/2014/main" id="{AE1A3CA6-82D0-5838-C209-BC4C3F8D6F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EEF36762-FA37-8F79-AA19-8D2D33F556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962F16D7-6FBA-A09F-80B7-9BA9BDBC1A8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99EAB40A-2AEC-2BEA-7524-5C8F8C9D860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1777CF43-D3DE-FBFF-9A38-BBBEFCBDF0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FDC9FB77-4305-4420-A45D-82ABF27C89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Text Box 3">
            <a:extLst>
              <a:ext uri="{FF2B5EF4-FFF2-40B4-BE49-F238E27FC236}">
                <a16:creationId xmlns:a16="http://schemas.microsoft.com/office/drawing/2014/main" id="{6733E2C5-8AD9-1440-B3B5-640E2F42D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4163" y="1487488"/>
            <a:ext cx="3333750" cy="341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6600" b="1" i="1" dirty="0">
                <a:solidFill>
                  <a:srgbClr val="FFFF00"/>
                </a:solidFill>
                <a:latin typeface="Georgia" panose="02040502050405020303" pitchFamily="18" charset="0"/>
              </a:rPr>
              <a:t>The </a:t>
            </a:r>
          </a:p>
          <a:p>
            <a:pPr algn="ctr">
              <a:lnSpc>
                <a:spcPct val="110000"/>
              </a:lnSpc>
            </a:pPr>
            <a:r>
              <a:rPr lang="en-US" altLang="en-US" sz="6600" b="1" i="1" dirty="0">
                <a:solidFill>
                  <a:srgbClr val="FFFF00"/>
                </a:solidFill>
                <a:latin typeface="Georgia" panose="02040502050405020303" pitchFamily="18" charset="0"/>
              </a:rPr>
              <a:t>Royal </a:t>
            </a:r>
          </a:p>
          <a:p>
            <a:pPr algn="ctr">
              <a:lnSpc>
                <a:spcPct val="110000"/>
              </a:lnSpc>
            </a:pPr>
            <a:r>
              <a:rPr lang="en-US" altLang="en-US" sz="6600" b="1" i="1" dirty="0">
                <a:solidFill>
                  <a:srgbClr val="FFFF00"/>
                </a:solidFill>
                <a:latin typeface="Georgia" panose="02040502050405020303" pitchFamily="18" charset="0"/>
              </a:rPr>
              <a:t>Psalms</a:t>
            </a:r>
          </a:p>
        </p:txBody>
      </p:sp>
    </p:spTree>
  </p:cSld>
  <p:clrMapOvr>
    <a:masterClrMapping/>
  </p:clrMapOvr>
  <p:transition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AutoShape 2">
            <a:extLst>
              <a:ext uri="{FF2B5EF4-FFF2-40B4-BE49-F238E27FC236}">
                <a16:creationId xmlns:a16="http://schemas.microsoft.com/office/drawing/2014/main" id="{B7E5AC6C-F68C-E6BD-64AF-F16322BE6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2300" y="830263"/>
            <a:ext cx="1435100" cy="590550"/>
          </a:xfrm>
          <a:prstGeom prst="roundRect">
            <a:avLst>
              <a:gd name="adj" fmla="val 16667"/>
            </a:avLst>
          </a:prstGeom>
          <a:solidFill>
            <a:srgbClr val="66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88067" name="AutoShape 3">
            <a:extLst>
              <a:ext uri="{FF2B5EF4-FFF2-40B4-BE49-F238E27FC236}">
                <a16:creationId xmlns:a16="http://schemas.microsoft.com/office/drawing/2014/main" id="{458BBD12-6D2B-47C9-2627-598B97BF3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849313"/>
            <a:ext cx="2039938" cy="590550"/>
          </a:xfrm>
          <a:prstGeom prst="roundRect">
            <a:avLst>
              <a:gd name="adj" fmla="val 16667"/>
            </a:avLst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88068" name="AutoShape 4">
            <a:extLst>
              <a:ext uri="{FF2B5EF4-FFF2-40B4-BE49-F238E27FC236}">
                <a16:creationId xmlns:a16="http://schemas.microsoft.com/office/drawing/2014/main" id="{B2DFD000-1F6B-8C91-1F44-C536A7386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8888" y="854075"/>
            <a:ext cx="2039937" cy="590550"/>
          </a:xfrm>
          <a:prstGeom prst="roundRect">
            <a:avLst>
              <a:gd name="adj" fmla="val 16667"/>
            </a:avLst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88070" name="Text Box 6">
            <a:extLst>
              <a:ext uri="{FF2B5EF4-FFF2-40B4-BE49-F238E27FC236}">
                <a16:creationId xmlns:a16="http://schemas.microsoft.com/office/drawing/2014/main" id="{533E6FEC-D6A5-7B83-6CA1-2813806FB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8" y="1477963"/>
            <a:ext cx="2352675" cy="527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3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Uzziah</a:t>
            </a:r>
          </a:p>
          <a:p>
            <a:pPr algn="ctr">
              <a:lnSpc>
                <a:spcPct val="103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Jotham</a:t>
            </a:r>
          </a:p>
          <a:p>
            <a:pPr algn="ctr">
              <a:lnSpc>
                <a:spcPct val="103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Ahaz</a:t>
            </a:r>
          </a:p>
          <a:p>
            <a:pPr algn="ctr">
              <a:lnSpc>
                <a:spcPct val="103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Hezekiah</a:t>
            </a:r>
          </a:p>
          <a:p>
            <a:pPr algn="ctr">
              <a:lnSpc>
                <a:spcPct val="103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 Manasseh</a:t>
            </a:r>
          </a:p>
          <a:p>
            <a:pPr algn="ctr">
              <a:lnSpc>
                <a:spcPct val="103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 Amon</a:t>
            </a:r>
          </a:p>
          <a:p>
            <a:pPr algn="ctr">
              <a:lnSpc>
                <a:spcPct val="103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Josiah</a:t>
            </a:r>
          </a:p>
          <a:p>
            <a:pPr algn="ctr">
              <a:lnSpc>
                <a:spcPct val="103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Jehoahaz</a:t>
            </a:r>
          </a:p>
          <a:p>
            <a:pPr algn="ctr">
              <a:lnSpc>
                <a:spcPct val="103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Jehoiakim</a:t>
            </a:r>
          </a:p>
          <a:p>
            <a:pPr algn="ctr">
              <a:lnSpc>
                <a:spcPct val="103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Jehoiachin</a:t>
            </a:r>
          </a:p>
          <a:p>
            <a:pPr algn="ctr">
              <a:lnSpc>
                <a:spcPct val="103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Zedekiah</a:t>
            </a:r>
          </a:p>
        </p:txBody>
      </p:sp>
      <p:sp>
        <p:nvSpPr>
          <p:cNvPr id="88071" name="Text Box 7">
            <a:extLst>
              <a:ext uri="{FF2B5EF4-FFF2-40B4-BE49-F238E27FC236}">
                <a16:creationId xmlns:a16="http://schemas.microsoft.com/office/drawing/2014/main" id="{CFDD3D5D-00C6-FDCF-AC19-212674D69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600" y="-14288"/>
            <a:ext cx="4483100" cy="82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4400" b="1">
                <a:solidFill>
                  <a:srgbClr val="FFFF00"/>
                </a:solidFill>
                <a:latin typeface="Georgia" panose="02040502050405020303" pitchFamily="18" charset="0"/>
              </a:rPr>
              <a:t>Kings of Judah</a:t>
            </a:r>
          </a:p>
        </p:txBody>
      </p:sp>
      <p:sp>
        <p:nvSpPr>
          <p:cNvPr id="88072" name="Text Box 8">
            <a:extLst>
              <a:ext uri="{FF2B5EF4-FFF2-40B4-BE49-F238E27FC236}">
                <a16:creationId xmlns:a16="http://schemas.microsoft.com/office/drawing/2014/main" id="{A5DC338E-16FE-D165-3C4C-0B94D31F3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3225" y="1455738"/>
            <a:ext cx="1162050" cy="534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18-20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22-23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23-24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24-25</a:t>
            </a:r>
          </a:p>
        </p:txBody>
      </p:sp>
      <p:sp>
        <p:nvSpPr>
          <p:cNvPr id="88073" name="WordArt 9">
            <a:extLst>
              <a:ext uri="{FF2B5EF4-FFF2-40B4-BE49-F238E27FC236}">
                <a16:creationId xmlns:a16="http://schemas.microsoft.com/office/drawing/2014/main" id="{8F8D8662-1A9F-EAB2-8E98-3004C58CF5A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35250" y="920750"/>
            <a:ext cx="1789113" cy="4603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CA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Novarese Bk BT"/>
              </a:rPr>
              <a:t>2 Kings</a:t>
            </a:r>
          </a:p>
        </p:txBody>
      </p:sp>
      <p:sp>
        <p:nvSpPr>
          <p:cNvPr id="88074" name="WordArt 10">
            <a:extLst>
              <a:ext uri="{FF2B5EF4-FFF2-40B4-BE49-F238E27FC236}">
                <a16:creationId xmlns:a16="http://schemas.microsoft.com/office/drawing/2014/main" id="{BC9349E7-F21B-35F6-15E4-0FF6C52A72D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814888" y="906463"/>
            <a:ext cx="1866900" cy="38258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CA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Novarese Bk BT"/>
              </a:rPr>
              <a:t>2 Chron.</a:t>
            </a:r>
          </a:p>
        </p:txBody>
      </p:sp>
      <p:sp>
        <p:nvSpPr>
          <p:cNvPr id="88075" name="WordArt 11">
            <a:extLst>
              <a:ext uri="{FF2B5EF4-FFF2-40B4-BE49-F238E27FC236}">
                <a16:creationId xmlns:a16="http://schemas.microsoft.com/office/drawing/2014/main" id="{AB9E3270-452C-4E76-4C9C-640F3D47D8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46925" y="941388"/>
            <a:ext cx="1114425" cy="3587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CA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Novarese Bk BT"/>
              </a:rPr>
              <a:t>Date</a:t>
            </a:r>
          </a:p>
        </p:txBody>
      </p:sp>
      <p:sp>
        <p:nvSpPr>
          <p:cNvPr id="88079" name="Text Box 15">
            <a:extLst>
              <a:ext uri="{FF2B5EF4-FFF2-40B4-BE49-F238E27FC236}">
                <a16:creationId xmlns:a16="http://schemas.microsoft.com/office/drawing/2014/main" id="{85AF560C-C968-D185-ED5D-D9034D8B1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438" y="1450975"/>
            <a:ext cx="1162050" cy="534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29-32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34,35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88080" name="Text Box 16">
            <a:extLst>
              <a:ext uri="{FF2B5EF4-FFF2-40B4-BE49-F238E27FC236}">
                <a16:creationId xmlns:a16="http://schemas.microsoft.com/office/drawing/2014/main" id="{12758348-761B-DB39-6C6D-07DD34E0A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1325" y="1460500"/>
            <a:ext cx="1790700" cy="534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792 - 740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750 - 735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735 - 715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715 - 686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697 - 642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642 - 640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640 - 609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609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609 - 598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598 - 597</a:t>
            </a:r>
          </a:p>
          <a:p>
            <a:pPr algn="ctr">
              <a:lnSpc>
                <a:spcPct val="95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597 - 587</a:t>
            </a:r>
          </a:p>
        </p:txBody>
      </p:sp>
    </p:spTree>
  </p:cSld>
  <p:clrMapOvr>
    <a:masterClrMapping/>
  </p:clrMapOvr>
  <p:transition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>
            <a:extLst>
              <a:ext uri="{FF2B5EF4-FFF2-40B4-BE49-F238E27FC236}">
                <a16:creationId xmlns:a16="http://schemas.microsoft.com/office/drawing/2014/main" id="{B1A33403-E250-35A8-853F-74DB2ECF3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895350"/>
            <a:ext cx="2971800" cy="560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3800" b="1">
                <a:solidFill>
                  <a:schemeClr val="tx1"/>
                </a:solidFill>
                <a:latin typeface="Georgia" panose="02040502050405020303" pitchFamily="18" charset="0"/>
              </a:rPr>
              <a:t>Matthew</a:t>
            </a:r>
          </a:p>
          <a:p>
            <a:pPr algn="ctr">
              <a:lnSpc>
                <a:spcPct val="180000"/>
              </a:lnSpc>
            </a:pPr>
            <a:r>
              <a:rPr lang="en-US" altLang="en-US" sz="3800" b="1">
                <a:solidFill>
                  <a:schemeClr val="tx1"/>
                </a:solidFill>
                <a:latin typeface="Georgia" panose="02040502050405020303" pitchFamily="18" charset="0"/>
              </a:rPr>
              <a:t>Mark</a:t>
            </a:r>
          </a:p>
          <a:p>
            <a:pPr algn="ctr">
              <a:lnSpc>
                <a:spcPct val="110000"/>
              </a:lnSpc>
            </a:pPr>
            <a:r>
              <a:rPr lang="en-US" altLang="en-US" sz="3800" b="1">
                <a:solidFill>
                  <a:schemeClr val="tx1"/>
                </a:solidFill>
                <a:latin typeface="Georgia" panose="02040502050405020303" pitchFamily="18" charset="0"/>
              </a:rPr>
              <a:t>Luke</a:t>
            </a:r>
          </a:p>
          <a:p>
            <a:pPr algn="ctr">
              <a:lnSpc>
                <a:spcPct val="110000"/>
              </a:lnSpc>
            </a:pPr>
            <a:r>
              <a:rPr lang="en-US" altLang="en-US" sz="3800" b="1">
                <a:solidFill>
                  <a:schemeClr val="tx1"/>
                </a:solidFill>
                <a:latin typeface="Georgia" panose="02040502050405020303" pitchFamily="18" charset="0"/>
              </a:rPr>
              <a:t>John</a:t>
            </a:r>
          </a:p>
          <a:p>
            <a:pPr algn="ctr">
              <a:lnSpc>
                <a:spcPct val="110000"/>
              </a:lnSpc>
            </a:pPr>
            <a:r>
              <a:rPr lang="en-US" altLang="en-US" sz="3800" b="1">
                <a:solidFill>
                  <a:schemeClr val="tx1"/>
                </a:solidFill>
                <a:latin typeface="Georgia" panose="02040502050405020303" pitchFamily="18" charset="0"/>
              </a:rPr>
              <a:t>Acts</a:t>
            </a:r>
          </a:p>
          <a:p>
            <a:pPr algn="ctr">
              <a:lnSpc>
                <a:spcPct val="110000"/>
              </a:lnSpc>
            </a:pPr>
            <a:r>
              <a:rPr lang="en-US" altLang="en-US" sz="3800" b="1">
                <a:solidFill>
                  <a:schemeClr val="tx1"/>
                </a:solidFill>
                <a:latin typeface="Georgia" panose="02040502050405020303" pitchFamily="18" charset="0"/>
              </a:rPr>
              <a:t> Romans</a:t>
            </a:r>
          </a:p>
          <a:p>
            <a:pPr algn="ctr">
              <a:lnSpc>
                <a:spcPct val="110000"/>
              </a:lnSpc>
            </a:pPr>
            <a:r>
              <a:rPr lang="en-US" altLang="en-US" sz="3800" b="1">
                <a:solidFill>
                  <a:schemeClr val="tx1"/>
                </a:solidFill>
                <a:latin typeface="Georgia" panose="02040502050405020303" pitchFamily="18" charset="0"/>
              </a:rPr>
              <a:t> II Timothy</a:t>
            </a:r>
          </a:p>
          <a:p>
            <a:pPr algn="ctr">
              <a:lnSpc>
                <a:spcPct val="110000"/>
              </a:lnSpc>
            </a:pPr>
            <a:r>
              <a:rPr lang="en-US" altLang="en-US" sz="3800" b="1">
                <a:solidFill>
                  <a:schemeClr val="tx1"/>
                </a:solidFill>
                <a:latin typeface="Georgia" panose="02040502050405020303" pitchFamily="18" charset="0"/>
              </a:rPr>
              <a:t> Revelation</a:t>
            </a:r>
          </a:p>
        </p:txBody>
      </p:sp>
      <p:sp>
        <p:nvSpPr>
          <p:cNvPr id="82947" name="Text Box 3">
            <a:extLst>
              <a:ext uri="{FF2B5EF4-FFF2-40B4-BE49-F238E27FC236}">
                <a16:creationId xmlns:a16="http://schemas.microsoft.com/office/drawing/2014/main" id="{779A63EA-21D4-FEFD-1881-A7F3B73F9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38" y="109538"/>
            <a:ext cx="85121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4400" b="1">
                <a:solidFill>
                  <a:srgbClr val="FFFF00"/>
                </a:solidFill>
                <a:latin typeface="Georgia" panose="02040502050405020303" pitchFamily="18" charset="0"/>
              </a:rPr>
              <a:t>Jesus, a Descendant of David</a:t>
            </a:r>
          </a:p>
        </p:txBody>
      </p:sp>
      <p:sp>
        <p:nvSpPr>
          <p:cNvPr id="82948" name="Text Box 4">
            <a:extLst>
              <a:ext uri="{FF2B5EF4-FFF2-40B4-BE49-F238E27FC236}">
                <a16:creationId xmlns:a16="http://schemas.microsoft.com/office/drawing/2014/main" id="{4C7818AB-F88F-DB60-83A7-FB73CEF8C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3850" y="1008063"/>
            <a:ext cx="6022975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1:1, 6, 17, 20; 9:27; 12:23; 15:22; </a:t>
            </a:r>
          </a:p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20:30-31; 21:9, 15; 22:41-46</a:t>
            </a:r>
          </a:p>
        </p:txBody>
      </p:sp>
      <p:sp>
        <p:nvSpPr>
          <p:cNvPr id="82949" name="Text Box 5">
            <a:extLst>
              <a:ext uri="{FF2B5EF4-FFF2-40B4-BE49-F238E27FC236}">
                <a16:creationId xmlns:a16="http://schemas.microsoft.com/office/drawing/2014/main" id="{4503B6A8-80EB-ECD7-7973-A84C461F3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0975" y="2706688"/>
            <a:ext cx="62849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1:27, 31-33; 3:31; 18:39 ; 20:41-44</a:t>
            </a:r>
          </a:p>
        </p:txBody>
      </p:sp>
      <p:sp>
        <p:nvSpPr>
          <p:cNvPr id="82950" name="Text Box 6">
            <a:extLst>
              <a:ext uri="{FF2B5EF4-FFF2-40B4-BE49-F238E27FC236}">
                <a16:creationId xmlns:a16="http://schemas.microsoft.com/office/drawing/2014/main" id="{CB3F8017-9870-CF3E-E6AD-B4309FE39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5263" y="2012950"/>
            <a:ext cx="3502025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10:47-48; 12:35-37</a:t>
            </a:r>
          </a:p>
        </p:txBody>
      </p:sp>
      <p:sp>
        <p:nvSpPr>
          <p:cNvPr id="82951" name="Text Box 7">
            <a:extLst>
              <a:ext uri="{FF2B5EF4-FFF2-40B4-BE49-F238E27FC236}">
                <a16:creationId xmlns:a16="http://schemas.microsoft.com/office/drawing/2014/main" id="{5A5D96F0-FBD0-08CB-2D6C-9E9CCF910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3370263"/>
            <a:ext cx="1590675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7:42</a:t>
            </a:r>
          </a:p>
        </p:txBody>
      </p:sp>
      <p:sp>
        <p:nvSpPr>
          <p:cNvPr id="82952" name="Text Box 8">
            <a:extLst>
              <a:ext uri="{FF2B5EF4-FFF2-40B4-BE49-F238E27FC236}">
                <a16:creationId xmlns:a16="http://schemas.microsoft.com/office/drawing/2014/main" id="{8EEF9627-E3CE-2418-70C0-259581FCC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2438" y="3995738"/>
            <a:ext cx="5895975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2:25-36; 13:22-23, 33-37; 15:16</a:t>
            </a:r>
          </a:p>
        </p:txBody>
      </p:sp>
      <p:sp>
        <p:nvSpPr>
          <p:cNvPr id="82953" name="Text Box 9">
            <a:extLst>
              <a:ext uri="{FF2B5EF4-FFF2-40B4-BE49-F238E27FC236}">
                <a16:creationId xmlns:a16="http://schemas.microsoft.com/office/drawing/2014/main" id="{EFDB1A05-5281-46ED-4007-FBF42B4E1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6750" y="4637088"/>
            <a:ext cx="2998788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1:3; 15:12</a:t>
            </a:r>
          </a:p>
        </p:txBody>
      </p:sp>
      <p:sp>
        <p:nvSpPr>
          <p:cNvPr id="82954" name="Text Box 10">
            <a:extLst>
              <a:ext uri="{FF2B5EF4-FFF2-40B4-BE49-F238E27FC236}">
                <a16:creationId xmlns:a16="http://schemas.microsoft.com/office/drawing/2014/main" id="{53559DDC-20CE-788E-3ACC-03D30C93C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9488" y="5916613"/>
            <a:ext cx="3814762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3:7; 5:5; 22:16</a:t>
            </a:r>
          </a:p>
        </p:txBody>
      </p:sp>
      <p:sp>
        <p:nvSpPr>
          <p:cNvPr id="82955" name="Text Box 11">
            <a:extLst>
              <a:ext uri="{FF2B5EF4-FFF2-40B4-BE49-F238E27FC236}">
                <a16:creationId xmlns:a16="http://schemas.microsoft.com/office/drawing/2014/main" id="{E2FD28AF-A72B-DB3D-17D3-A12812B74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6775" y="5267325"/>
            <a:ext cx="2238375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2:8</a:t>
            </a:r>
          </a:p>
        </p:txBody>
      </p:sp>
    </p:spTree>
  </p:cSld>
  <p:clrMapOvr>
    <a:masterClrMapping/>
  </p:clrMapOvr>
  <p:transition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>
            <a:extLst>
              <a:ext uri="{FF2B5EF4-FFF2-40B4-BE49-F238E27FC236}">
                <a16:creationId xmlns:a16="http://schemas.microsoft.com/office/drawing/2014/main" id="{DC762237-7FCF-518E-8BAF-758ED1FD1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175" y="1258888"/>
            <a:ext cx="2836863" cy="464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4400" b="1">
                <a:solidFill>
                  <a:schemeClr val="tx1"/>
                </a:solidFill>
                <a:latin typeface="Georgia" panose="02040502050405020303" pitchFamily="18" charset="0"/>
              </a:rPr>
              <a:t>Psalm 2</a:t>
            </a:r>
          </a:p>
          <a:p>
            <a:pPr algn="ctr">
              <a:lnSpc>
                <a:spcPct val="110000"/>
              </a:lnSpc>
            </a:pPr>
            <a:endParaRPr lang="en-US" altLang="en-US" sz="44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10000"/>
              </a:lnSpc>
            </a:pPr>
            <a:endParaRPr lang="en-US" altLang="en-US" sz="44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95000"/>
              </a:lnSpc>
            </a:pPr>
            <a:r>
              <a:rPr lang="en-US" altLang="en-US" sz="4400" b="1">
                <a:solidFill>
                  <a:schemeClr val="tx1"/>
                </a:solidFill>
                <a:latin typeface="Georgia" panose="02040502050405020303" pitchFamily="18" charset="0"/>
              </a:rPr>
              <a:t>Psalm 45</a:t>
            </a:r>
          </a:p>
          <a:p>
            <a:pPr algn="ctr">
              <a:lnSpc>
                <a:spcPct val="155000"/>
              </a:lnSpc>
            </a:pPr>
            <a:r>
              <a:rPr lang="en-US" altLang="en-US" sz="4400" b="1">
                <a:solidFill>
                  <a:schemeClr val="tx1"/>
                </a:solidFill>
                <a:latin typeface="Georgia" panose="02040502050405020303" pitchFamily="18" charset="0"/>
              </a:rPr>
              <a:t>Psalm 89</a:t>
            </a:r>
          </a:p>
        </p:txBody>
      </p:sp>
      <p:sp>
        <p:nvSpPr>
          <p:cNvPr id="83971" name="Text Box 3">
            <a:extLst>
              <a:ext uri="{FF2B5EF4-FFF2-40B4-BE49-F238E27FC236}">
                <a16:creationId xmlns:a16="http://schemas.microsoft.com/office/drawing/2014/main" id="{C8EF1DF5-EF1E-89DB-DCA5-417758DEA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1888" y="136525"/>
            <a:ext cx="7096125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4400" b="1">
                <a:solidFill>
                  <a:srgbClr val="FFFF00"/>
                </a:solidFill>
                <a:latin typeface="Georgia" panose="02040502050405020303" pitchFamily="18" charset="0"/>
              </a:rPr>
              <a:t>Royal Psalms </a:t>
            </a:r>
          </a:p>
          <a:p>
            <a:pPr algn="ctr"/>
            <a:r>
              <a:rPr lang="en-US" altLang="en-US" sz="3200" b="1">
                <a:solidFill>
                  <a:srgbClr val="FFFF00"/>
                </a:solidFill>
                <a:latin typeface="Georgia" panose="02040502050405020303" pitchFamily="18" charset="0"/>
              </a:rPr>
              <a:t>quoted in the </a:t>
            </a:r>
            <a:r>
              <a:rPr lang="en-US" altLang="en-US" sz="4000" b="1">
                <a:solidFill>
                  <a:srgbClr val="FFFF00"/>
                </a:solidFill>
                <a:latin typeface="Georgia" panose="02040502050405020303" pitchFamily="18" charset="0"/>
              </a:rPr>
              <a:t>New Testament</a:t>
            </a:r>
          </a:p>
        </p:txBody>
      </p:sp>
      <p:sp>
        <p:nvSpPr>
          <p:cNvPr id="83974" name="Text Box 6">
            <a:extLst>
              <a:ext uri="{FF2B5EF4-FFF2-40B4-BE49-F238E27FC236}">
                <a16:creationId xmlns:a16="http://schemas.microsoft.com/office/drawing/2014/main" id="{637DCDCA-EF7D-F7C1-5E49-66736B0A6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125" y="2398713"/>
            <a:ext cx="6969125" cy="89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7,  Matthew 3:17, 17:5; Acts 13:33; 	Hebrews 1:5; 5:5</a:t>
            </a:r>
          </a:p>
        </p:txBody>
      </p:sp>
      <p:sp>
        <p:nvSpPr>
          <p:cNvPr id="83975" name="Text Box 7">
            <a:extLst>
              <a:ext uri="{FF2B5EF4-FFF2-40B4-BE49-F238E27FC236}">
                <a16:creationId xmlns:a16="http://schemas.microsoft.com/office/drawing/2014/main" id="{69F114C8-FB4D-25EA-2631-8B1914077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38" y="4672013"/>
            <a:ext cx="428625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6-7,  Hebrews 1:8-9</a:t>
            </a:r>
          </a:p>
        </p:txBody>
      </p:sp>
      <p:sp>
        <p:nvSpPr>
          <p:cNvPr id="83977" name="Text Box 9">
            <a:extLst>
              <a:ext uri="{FF2B5EF4-FFF2-40B4-BE49-F238E27FC236}">
                <a16:creationId xmlns:a16="http://schemas.microsoft.com/office/drawing/2014/main" id="{E62947C6-3A8F-42F1-677A-1A5E5735B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5722938"/>
            <a:ext cx="7410450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20,  Acts 13:22</a:t>
            </a:r>
          </a:p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26-27,  Hebrews 1:6 may allude to this</a:t>
            </a:r>
          </a:p>
        </p:txBody>
      </p:sp>
      <p:sp>
        <p:nvSpPr>
          <p:cNvPr id="83978" name="Text Box 10">
            <a:extLst>
              <a:ext uri="{FF2B5EF4-FFF2-40B4-BE49-F238E27FC236}">
                <a16:creationId xmlns:a16="http://schemas.microsoft.com/office/drawing/2014/main" id="{1041C391-6A82-616E-17E8-900AC7831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1650" y="3217863"/>
            <a:ext cx="720566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  Matthew 28:18-20?; Revelation 21:7</a:t>
            </a:r>
          </a:p>
        </p:txBody>
      </p:sp>
      <p:sp>
        <p:nvSpPr>
          <p:cNvPr id="83979" name="Text Box 11">
            <a:extLst>
              <a:ext uri="{FF2B5EF4-FFF2-40B4-BE49-F238E27FC236}">
                <a16:creationId xmlns:a16="http://schemas.microsoft.com/office/drawing/2014/main" id="{CE41AB94-1E0D-E5D1-ECEB-9BCFBC352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1450" y="1908175"/>
            <a:ext cx="5975350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1-2,  Acts 4:25-28</a:t>
            </a:r>
          </a:p>
        </p:txBody>
      </p:sp>
      <p:sp>
        <p:nvSpPr>
          <p:cNvPr id="83980" name="Text Box 12">
            <a:extLst>
              <a:ext uri="{FF2B5EF4-FFF2-40B4-BE49-F238E27FC236}">
                <a16:creationId xmlns:a16="http://schemas.microsoft.com/office/drawing/2014/main" id="{84E4F7B8-65E0-1347-222C-F6BB03AD9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656013"/>
            <a:ext cx="720566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  Revelation 2:26-27, 12:5, 19:15</a:t>
            </a:r>
          </a:p>
        </p:txBody>
      </p:sp>
    </p:spTree>
  </p:cSld>
  <p:clrMapOvr>
    <a:masterClrMapping/>
  </p:clrMapOvr>
  <p:transition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>
            <a:extLst>
              <a:ext uri="{FF2B5EF4-FFF2-40B4-BE49-F238E27FC236}">
                <a16:creationId xmlns:a16="http://schemas.microsoft.com/office/drawing/2014/main" id="{0A577CBA-1033-973E-94E2-5A32E3F48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1204913"/>
            <a:ext cx="3070225" cy="484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en-US" sz="4400" b="1">
                <a:solidFill>
                  <a:schemeClr val="tx1"/>
                </a:solidFill>
                <a:latin typeface="Georgia" panose="02040502050405020303" pitchFamily="18" charset="0"/>
              </a:rPr>
              <a:t>Psalm 110</a:t>
            </a:r>
          </a:p>
          <a:p>
            <a:pPr algn="ctr">
              <a:lnSpc>
                <a:spcPct val="120000"/>
              </a:lnSpc>
            </a:pPr>
            <a:endParaRPr lang="en-US" altLang="en-US" sz="44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endParaRPr lang="en-US" altLang="en-US" sz="44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endParaRPr lang="en-US" altLang="en-US" sz="44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endParaRPr lang="en-US" altLang="en-US" sz="44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en-US" altLang="en-US" sz="4400" b="1">
                <a:solidFill>
                  <a:schemeClr val="tx1"/>
                </a:solidFill>
                <a:latin typeface="Georgia" panose="02040502050405020303" pitchFamily="18" charset="0"/>
              </a:rPr>
              <a:t>Psalm 132</a:t>
            </a:r>
          </a:p>
        </p:txBody>
      </p:sp>
      <p:sp>
        <p:nvSpPr>
          <p:cNvPr id="84995" name="Text Box 3">
            <a:extLst>
              <a:ext uri="{FF2B5EF4-FFF2-40B4-BE49-F238E27FC236}">
                <a16:creationId xmlns:a16="http://schemas.microsoft.com/office/drawing/2014/main" id="{5446140C-656A-3991-4430-0890A5448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1888" y="136525"/>
            <a:ext cx="7096125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4400" b="1">
                <a:solidFill>
                  <a:srgbClr val="FFFF00"/>
                </a:solidFill>
                <a:latin typeface="Georgia" panose="02040502050405020303" pitchFamily="18" charset="0"/>
              </a:rPr>
              <a:t>Royal Psalms </a:t>
            </a:r>
          </a:p>
          <a:p>
            <a:pPr algn="ctr"/>
            <a:r>
              <a:rPr lang="en-US" altLang="en-US" sz="3200" b="1">
                <a:solidFill>
                  <a:srgbClr val="FFFF00"/>
                </a:solidFill>
                <a:latin typeface="Georgia" panose="02040502050405020303" pitchFamily="18" charset="0"/>
              </a:rPr>
              <a:t>quoted in the </a:t>
            </a:r>
            <a:r>
              <a:rPr lang="en-US" altLang="en-US" sz="4000" b="1">
                <a:solidFill>
                  <a:srgbClr val="FFFF00"/>
                </a:solidFill>
                <a:latin typeface="Georgia" panose="02040502050405020303" pitchFamily="18" charset="0"/>
              </a:rPr>
              <a:t>New Testament</a:t>
            </a:r>
          </a:p>
        </p:txBody>
      </p:sp>
      <p:sp>
        <p:nvSpPr>
          <p:cNvPr id="84996" name="Text Box 4">
            <a:extLst>
              <a:ext uri="{FF2B5EF4-FFF2-40B4-BE49-F238E27FC236}">
                <a16:creationId xmlns:a16="http://schemas.microsoft.com/office/drawing/2014/main" id="{9BAB661A-32CB-BB08-BECB-736FDA943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725" y="2084388"/>
            <a:ext cx="8108950" cy="130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 Matthew 22:41-46, Mark 12:35-37; Luke 	20:41-44; Acts 2:34-35; 1 Corinthians 	15:25,26; Hebrews 1:13, 10:12-13</a:t>
            </a:r>
          </a:p>
        </p:txBody>
      </p:sp>
      <p:sp>
        <p:nvSpPr>
          <p:cNvPr id="84997" name="Text Box 5">
            <a:extLst>
              <a:ext uri="{FF2B5EF4-FFF2-40B4-BE49-F238E27FC236}">
                <a16:creationId xmlns:a16="http://schemas.microsoft.com/office/drawing/2014/main" id="{59A03AA6-C8CD-4D2C-599D-9F7937FA3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00" y="6015038"/>
            <a:ext cx="428625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11,  Acts 2:30</a:t>
            </a:r>
          </a:p>
        </p:txBody>
      </p:sp>
      <p:sp>
        <p:nvSpPr>
          <p:cNvPr id="84999" name="Text Box 7">
            <a:extLst>
              <a:ext uri="{FF2B5EF4-FFF2-40B4-BE49-F238E27FC236}">
                <a16:creationId xmlns:a16="http://schemas.microsoft.com/office/drawing/2014/main" id="{653BCED1-6388-0194-45DC-2E2054414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317875"/>
            <a:ext cx="8248650" cy="136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3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 hand</a:t>
            </a: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en-US" altLang="en-US" sz="30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Matthew 26:44; Mark 14:62; 	Luke 22:69; Romans 8:34; Ephesians 	1:20; Colossians 3:1; Hebrews 1:3, 8:1, 12:2</a:t>
            </a:r>
          </a:p>
        </p:txBody>
      </p:sp>
      <p:sp>
        <p:nvSpPr>
          <p:cNvPr id="85001" name="Text Box 9">
            <a:extLst>
              <a:ext uri="{FF2B5EF4-FFF2-40B4-BE49-F238E27FC236}">
                <a16:creationId xmlns:a16="http://schemas.microsoft.com/office/drawing/2014/main" id="{909F16E8-F168-C749-EDDF-8FE7AB348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038" y="4757738"/>
            <a:ext cx="4630737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  Hebrews 5:6, 7:7, 21</a:t>
            </a:r>
          </a:p>
        </p:txBody>
      </p:sp>
    </p:spTree>
  </p:cSld>
  <p:clrMapOvr>
    <a:masterClrMapping/>
  </p:clrMapOvr>
  <p:transition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>
            <a:extLst>
              <a:ext uri="{FF2B5EF4-FFF2-40B4-BE49-F238E27FC236}">
                <a16:creationId xmlns:a16="http://schemas.microsoft.com/office/drawing/2014/main" id="{55062E42-E620-AB0B-560E-2888D1842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3" y="955675"/>
            <a:ext cx="8620125" cy="821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en-US" sz="2800" b="1">
                <a:solidFill>
                  <a:schemeClr val="tx1"/>
                </a:solidFill>
                <a:latin typeface="Georgia" panose="02040502050405020303" pitchFamily="18" charset="0"/>
              </a:rPr>
              <a:t>King receives authority &amp; dominion from God</a:t>
            </a:r>
          </a:p>
          <a:p>
            <a:pPr algn="ctr">
              <a:lnSpc>
                <a:spcPct val="120000"/>
              </a:lnSpc>
            </a:pPr>
            <a:endParaRPr lang="en-US" altLang="en-US" sz="28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2800" b="1">
                <a:solidFill>
                  <a:schemeClr val="tx1"/>
                </a:solidFill>
                <a:latin typeface="Georgia" panose="02040502050405020303" pitchFamily="18" charset="0"/>
              </a:rPr>
              <a:t>The king is a descendant of David</a:t>
            </a:r>
          </a:p>
          <a:p>
            <a:pPr algn="ctr">
              <a:lnSpc>
                <a:spcPct val="120000"/>
              </a:lnSpc>
            </a:pPr>
            <a:endParaRPr lang="en-US" altLang="en-US" sz="28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2800" b="1">
                <a:solidFill>
                  <a:schemeClr val="tx1"/>
                </a:solidFill>
                <a:latin typeface="Georgia" panose="02040502050405020303" pitchFamily="18" charset="0"/>
              </a:rPr>
              <a:t>King is God’s Anointed</a:t>
            </a:r>
          </a:p>
          <a:p>
            <a:pPr algn="ctr">
              <a:lnSpc>
                <a:spcPct val="120000"/>
              </a:lnSpc>
            </a:pPr>
            <a:endParaRPr lang="en-US" altLang="en-US" sz="28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2800" b="1">
                <a:solidFill>
                  <a:schemeClr val="tx1"/>
                </a:solidFill>
                <a:latin typeface="Georgia" panose="02040502050405020303" pitchFamily="18" charset="0"/>
              </a:rPr>
              <a:t>God is the source of the king’s strength</a:t>
            </a:r>
          </a:p>
          <a:p>
            <a:pPr algn="ctr">
              <a:lnSpc>
                <a:spcPct val="120000"/>
              </a:lnSpc>
            </a:pPr>
            <a:endParaRPr lang="en-US" altLang="en-US" sz="28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2800" b="1">
                <a:solidFill>
                  <a:schemeClr val="tx1"/>
                </a:solidFill>
                <a:latin typeface="Georgia" panose="02040502050405020303" pitchFamily="18" charset="0"/>
              </a:rPr>
              <a:t>King’s reign is built on justice &amp; righteousness</a:t>
            </a:r>
          </a:p>
          <a:p>
            <a:pPr algn="ctr">
              <a:lnSpc>
                <a:spcPct val="100000"/>
              </a:lnSpc>
            </a:pPr>
            <a:r>
              <a:rPr lang="en-US" altLang="en-US" sz="2800" b="1">
                <a:solidFill>
                  <a:schemeClr val="tx1"/>
                </a:solidFill>
                <a:latin typeface="Georgia" panose="02040502050405020303" pitchFamily="18" charset="0"/>
              </a:rPr>
              <a:t>(defends the weak, punishes the wicked)</a:t>
            </a:r>
          </a:p>
          <a:p>
            <a:pPr algn="ctr">
              <a:lnSpc>
                <a:spcPct val="120000"/>
              </a:lnSpc>
            </a:pPr>
            <a:endParaRPr lang="en-US" altLang="en-US" sz="28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endParaRPr lang="en-US" altLang="en-US" sz="28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endParaRPr lang="en-US" altLang="en-US" sz="28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endParaRPr lang="en-US" altLang="en-US" sz="28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2800" b="1">
                <a:solidFill>
                  <a:schemeClr val="tx1"/>
                </a:solidFill>
                <a:latin typeface="Georgia" panose="02040502050405020303" pitchFamily="18" charset="0"/>
              </a:rPr>
              <a:t>Psalm 45</a:t>
            </a:r>
          </a:p>
          <a:p>
            <a:pPr algn="ctr">
              <a:lnSpc>
                <a:spcPct val="120000"/>
              </a:lnSpc>
            </a:pPr>
            <a:r>
              <a:rPr lang="en-US" altLang="en-US" sz="2800" b="1">
                <a:solidFill>
                  <a:schemeClr val="tx1"/>
                </a:solidFill>
                <a:latin typeface="Georgia" panose="02040502050405020303" pitchFamily="18" charset="0"/>
              </a:rPr>
              <a:t>Psalm 89</a:t>
            </a:r>
          </a:p>
        </p:txBody>
      </p:sp>
      <p:sp>
        <p:nvSpPr>
          <p:cNvPr id="95235" name="Text Box 3">
            <a:extLst>
              <a:ext uri="{FF2B5EF4-FFF2-40B4-BE49-F238E27FC236}">
                <a16:creationId xmlns:a16="http://schemas.microsoft.com/office/drawing/2014/main" id="{1265E806-E706-E939-F929-DD32C8830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8" y="136525"/>
            <a:ext cx="852487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4400" b="1">
                <a:solidFill>
                  <a:srgbClr val="FFFF00"/>
                </a:solidFill>
                <a:latin typeface="Georgia" panose="02040502050405020303" pitchFamily="18" charset="0"/>
              </a:rPr>
              <a:t>JESUS and the Royal Psalms </a:t>
            </a:r>
          </a:p>
        </p:txBody>
      </p:sp>
      <p:sp>
        <p:nvSpPr>
          <p:cNvPr id="95236" name="Text Box 4">
            <a:extLst>
              <a:ext uri="{FF2B5EF4-FFF2-40B4-BE49-F238E27FC236}">
                <a16:creationId xmlns:a16="http://schemas.microsoft.com/office/drawing/2014/main" id="{6AEBCE5F-07D9-C51B-F1F5-5AD5D0BE9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875" y="1457325"/>
            <a:ext cx="8691563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0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2:2, 6-8; 20:6; 45:6, 7; 72:1; 89:3-4, 19, 20; 110:1, 2</a:t>
            </a:r>
          </a:p>
        </p:txBody>
      </p:sp>
      <p:sp>
        <p:nvSpPr>
          <p:cNvPr id="95237" name="Text Box 5">
            <a:extLst>
              <a:ext uri="{FF2B5EF4-FFF2-40B4-BE49-F238E27FC236}">
                <a16:creationId xmlns:a16="http://schemas.microsoft.com/office/drawing/2014/main" id="{666DBB07-2BB2-9100-1046-18ECB65BC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" y="2565400"/>
            <a:ext cx="9144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18:50; 89:3,4, 20, 28-29, 35-37, 49; 132:1, 10-11, 17; 144:10</a:t>
            </a:r>
          </a:p>
        </p:txBody>
      </p:sp>
      <p:sp>
        <p:nvSpPr>
          <p:cNvPr id="95238" name="Text Box 6">
            <a:extLst>
              <a:ext uri="{FF2B5EF4-FFF2-40B4-BE49-F238E27FC236}">
                <a16:creationId xmlns:a16="http://schemas.microsoft.com/office/drawing/2014/main" id="{50D94D82-ADD9-5DFB-9564-4D5D6FD13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25" y="3503613"/>
            <a:ext cx="74406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2:2; 18:50; 20:6; 45:7; 89:20, 38, 51; 132:10, 17</a:t>
            </a:r>
          </a:p>
        </p:txBody>
      </p:sp>
      <p:sp>
        <p:nvSpPr>
          <p:cNvPr id="95239" name="Text Box 7">
            <a:extLst>
              <a:ext uri="{FF2B5EF4-FFF2-40B4-BE49-F238E27FC236}">
                <a16:creationId xmlns:a16="http://schemas.microsoft.com/office/drawing/2014/main" id="{9E598C7F-922F-212A-28D8-C03249BAC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5175"/>
            <a:ext cx="93408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2:4-9; 18:1-3; 20:1-2, 6-7; 21:1; 89:22, 24; 110:2, 5; 144:1, 2</a:t>
            </a:r>
          </a:p>
        </p:txBody>
      </p:sp>
      <p:sp>
        <p:nvSpPr>
          <p:cNvPr id="95240" name="Text Box 8">
            <a:extLst>
              <a:ext uri="{FF2B5EF4-FFF2-40B4-BE49-F238E27FC236}">
                <a16:creationId xmlns:a16="http://schemas.microsoft.com/office/drawing/2014/main" id="{669D7F4C-7145-04C8-967A-CAB4EFEA2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413" y="6110288"/>
            <a:ext cx="52466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45:4, 6-7; 72:2-4, 7, 12-14;  101</a:t>
            </a:r>
          </a:p>
        </p:txBody>
      </p:sp>
    </p:spTree>
  </p:cSld>
  <p:clrMapOvr>
    <a:masterClrMapping/>
  </p:clrMapOvr>
  <p:transition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>
            <a:extLst>
              <a:ext uri="{FF2B5EF4-FFF2-40B4-BE49-F238E27FC236}">
                <a16:creationId xmlns:a16="http://schemas.microsoft.com/office/drawing/2014/main" id="{31F82E2E-7485-73D4-D9C2-5A8C747C5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936625"/>
            <a:ext cx="8401050" cy="409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en-US" sz="3500" b="1">
                <a:solidFill>
                  <a:schemeClr val="tx1"/>
                </a:solidFill>
                <a:latin typeface="Georgia" panose="02040502050405020303" pitchFamily="18" charset="0"/>
              </a:rPr>
              <a:t>The king will shatter his foes</a:t>
            </a:r>
          </a:p>
          <a:p>
            <a:pPr algn="ctr">
              <a:lnSpc>
                <a:spcPct val="120000"/>
              </a:lnSpc>
            </a:pPr>
            <a:endParaRPr lang="en-US" altLang="en-US" sz="35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endParaRPr lang="en-US" altLang="en-US" sz="35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3500" b="1">
                <a:solidFill>
                  <a:schemeClr val="tx1"/>
                </a:solidFill>
                <a:latin typeface="Georgia" panose="02040502050405020303" pitchFamily="18" charset="0"/>
              </a:rPr>
              <a:t>The king’s name will endure forever</a:t>
            </a:r>
          </a:p>
          <a:p>
            <a:pPr algn="ctr">
              <a:lnSpc>
                <a:spcPct val="120000"/>
              </a:lnSpc>
            </a:pPr>
            <a:endParaRPr lang="en-US" altLang="en-US" sz="35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en-US" sz="3500" b="1">
                <a:solidFill>
                  <a:schemeClr val="tx1"/>
                </a:solidFill>
                <a:latin typeface="Georgia" panose="02040502050405020303" pitchFamily="18" charset="0"/>
              </a:rPr>
              <a:t>The king’s reign will be universal</a:t>
            </a:r>
          </a:p>
        </p:txBody>
      </p:sp>
      <p:sp>
        <p:nvSpPr>
          <p:cNvPr id="96259" name="Text Box 3">
            <a:extLst>
              <a:ext uri="{FF2B5EF4-FFF2-40B4-BE49-F238E27FC236}">
                <a16:creationId xmlns:a16="http://schemas.microsoft.com/office/drawing/2014/main" id="{6A9187DD-BAA2-1DBA-B4BF-88A1AC2F9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8" y="136525"/>
            <a:ext cx="852487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4400" b="1">
                <a:solidFill>
                  <a:srgbClr val="FFFF00"/>
                </a:solidFill>
                <a:latin typeface="Georgia" panose="02040502050405020303" pitchFamily="18" charset="0"/>
              </a:rPr>
              <a:t>JESUS and the Royal Psalms </a:t>
            </a:r>
          </a:p>
        </p:txBody>
      </p:sp>
      <p:sp>
        <p:nvSpPr>
          <p:cNvPr id="96260" name="Text Box 4">
            <a:extLst>
              <a:ext uri="{FF2B5EF4-FFF2-40B4-BE49-F238E27FC236}">
                <a16:creationId xmlns:a16="http://schemas.microsoft.com/office/drawing/2014/main" id="{FBB3B45E-67C1-06CA-A099-DF88688DE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3" y="1668463"/>
            <a:ext cx="7945437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2:9; 18:27-42, 46-50; 20:8; 21:8-12; 45:3-5; 89:23; 110:1, 5-6; 132:18; 144:2, 5-8</a:t>
            </a:r>
          </a:p>
        </p:txBody>
      </p:sp>
      <p:sp>
        <p:nvSpPr>
          <p:cNvPr id="96261" name="Text Box 5">
            <a:extLst>
              <a:ext uri="{FF2B5EF4-FFF2-40B4-BE49-F238E27FC236}">
                <a16:creationId xmlns:a16="http://schemas.microsoft.com/office/drawing/2014/main" id="{08EF6D34-8F90-F0B8-F01A-ECD7E33C4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92513"/>
            <a:ext cx="91440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18:50; 45:17; 72:5, 17; 89:4, 28-29, 36-37; 132:12</a:t>
            </a:r>
          </a:p>
        </p:txBody>
      </p:sp>
      <p:sp>
        <p:nvSpPr>
          <p:cNvPr id="96262" name="Text Box 6">
            <a:extLst>
              <a:ext uri="{FF2B5EF4-FFF2-40B4-BE49-F238E27FC236}">
                <a16:creationId xmlns:a16="http://schemas.microsoft.com/office/drawing/2014/main" id="{F91F0715-A991-3542-5B47-B42A2FB05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011738"/>
            <a:ext cx="6175375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2:8, 9; 18:43-45; 45:12; 72:8-11; 89:24-27; 110:2, 5, 6</a:t>
            </a:r>
          </a:p>
        </p:txBody>
      </p:sp>
    </p:spTree>
  </p:cSld>
  <p:clrMapOvr>
    <a:masterClrMapping/>
  </p:clrMapOvr>
  <p:transition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9" name="WordArt 13">
            <a:extLst>
              <a:ext uri="{FF2B5EF4-FFF2-40B4-BE49-F238E27FC236}">
                <a16:creationId xmlns:a16="http://schemas.microsoft.com/office/drawing/2014/main" id="{51FA821F-43FA-40C2-A1E7-E12637A67BC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178175" y="2076450"/>
            <a:ext cx="5500688" cy="187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FF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CA" sz="3600" kern="10">
                <a:solidFill>
                  <a:srgbClr val="66FFFF">
                    <a:alpha val="39999"/>
                  </a:srgbClr>
                </a:solidFill>
                <a:latin typeface="Swis721 BlkEx BT"/>
              </a:rPr>
              <a:t>Jesus</a:t>
            </a:r>
          </a:p>
        </p:txBody>
      </p:sp>
      <p:sp>
        <p:nvSpPr>
          <p:cNvPr id="86018" name="Text Box 2">
            <a:extLst>
              <a:ext uri="{FF2B5EF4-FFF2-40B4-BE49-F238E27FC236}">
                <a16:creationId xmlns:a16="http://schemas.microsoft.com/office/drawing/2014/main" id="{4114FA5A-7DC4-6247-44D3-71A859534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2543175"/>
            <a:ext cx="17033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Judah’s</a:t>
            </a:r>
          </a:p>
          <a:p>
            <a:pPr algn="ctr">
              <a:lnSpc>
                <a:spcPct val="10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King </a:t>
            </a:r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3F25742F-E3E6-A6BC-9D81-9A78835C8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663" y="34925"/>
            <a:ext cx="4437062" cy="149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5000"/>
              </a:lnSpc>
            </a:pPr>
            <a:r>
              <a:rPr lang="en-US" altLang="en-US" sz="4400" b="1" i="1">
                <a:solidFill>
                  <a:srgbClr val="FFFF00"/>
                </a:solidFill>
                <a:latin typeface="Georgia" panose="02040502050405020303" pitchFamily="18" charset="0"/>
              </a:rPr>
              <a:t> Fulfillment of </a:t>
            </a:r>
          </a:p>
          <a:p>
            <a:pPr algn="ctr">
              <a:lnSpc>
                <a:spcPct val="105000"/>
              </a:lnSpc>
            </a:pPr>
            <a:r>
              <a:rPr lang="en-US" altLang="en-US" sz="4400" b="1" i="1">
                <a:solidFill>
                  <a:srgbClr val="FFFF00"/>
                </a:solidFill>
                <a:latin typeface="Georgia" panose="02040502050405020303" pitchFamily="18" charset="0"/>
              </a:rPr>
              <a:t>Royal Psalms</a:t>
            </a:r>
          </a:p>
        </p:txBody>
      </p:sp>
      <p:sp>
        <p:nvSpPr>
          <p:cNvPr id="86022" name="Text Box 6">
            <a:extLst>
              <a:ext uri="{FF2B5EF4-FFF2-40B4-BE49-F238E27FC236}">
                <a16:creationId xmlns:a16="http://schemas.microsoft.com/office/drawing/2014/main" id="{D609B8BC-AC2D-797D-69BE-8C455DD4F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13" y="4483100"/>
            <a:ext cx="2265362" cy="195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Psalm 2:7</a:t>
            </a:r>
          </a:p>
          <a:p>
            <a:r>
              <a:rPr lang="en-US" altLang="en-US" sz="2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89:26,27 </a:t>
            </a:r>
          </a:p>
          <a:p>
            <a:pPr>
              <a:lnSpc>
                <a:spcPct val="110000"/>
              </a:lnSpc>
            </a:pPr>
            <a:r>
              <a:rPr lang="en-US" altLang="en-US" sz="2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Chronicles</a:t>
            </a:r>
          </a:p>
          <a:p>
            <a:r>
              <a:rPr lang="en-US" altLang="en-US" sz="2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22:9-10</a:t>
            </a:r>
          </a:p>
          <a:p>
            <a:r>
              <a:rPr lang="en-US" altLang="en-US" sz="2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28:5-6</a:t>
            </a:r>
          </a:p>
        </p:txBody>
      </p:sp>
      <p:sp>
        <p:nvSpPr>
          <p:cNvPr id="86023" name="Line 7">
            <a:extLst>
              <a:ext uri="{FF2B5EF4-FFF2-40B4-BE49-F238E27FC236}">
                <a16:creationId xmlns:a16="http://schemas.microsoft.com/office/drawing/2014/main" id="{A620D7B3-BC67-8C06-0357-B084F0DA1A76}"/>
              </a:ext>
            </a:extLst>
          </p:cNvPr>
          <p:cNvSpPr>
            <a:spLocks noChangeShapeType="1"/>
          </p:cNvSpPr>
          <p:nvPr/>
        </p:nvSpPr>
        <p:spPr bwMode="auto">
          <a:xfrm rot="200548" flipV="1">
            <a:off x="309563" y="1060450"/>
            <a:ext cx="8651875" cy="1477963"/>
          </a:xfrm>
          <a:prstGeom prst="line">
            <a:avLst/>
          </a:prstGeom>
          <a:noFill/>
          <a:ln w="762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86025" name="Line 9">
            <a:extLst>
              <a:ext uri="{FF2B5EF4-FFF2-40B4-BE49-F238E27FC236}">
                <a16:creationId xmlns:a16="http://schemas.microsoft.com/office/drawing/2014/main" id="{3E61F9BA-3367-5C4C-804A-4298428D7722}"/>
              </a:ext>
            </a:extLst>
          </p:cNvPr>
          <p:cNvSpPr>
            <a:spLocks noChangeShapeType="1"/>
          </p:cNvSpPr>
          <p:nvPr/>
        </p:nvSpPr>
        <p:spPr bwMode="auto">
          <a:xfrm rot="-200548">
            <a:off x="347663" y="3641725"/>
            <a:ext cx="8651875" cy="1477963"/>
          </a:xfrm>
          <a:prstGeom prst="line">
            <a:avLst/>
          </a:prstGeom>
          <a:noFill/>
          <a:ln w="762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86027" name="Text Box 11">
            <a:extLst>
              <a:ext uri="{FF2B5EF4-FFF2-40B4-BE49-F238E27FC236}">
                <a16:creationId xmlns:a16="http://schemas.microsoft.com/office/drawing/2014/main" id="{034BFCC1-1BC7-84E4-E22F-A7E700CA4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450" y="2476500"/>
            <a:ext cx="2066925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en-US" sz="3500" b="1">
                <a:solidFill>
                  <a:schemeClr val="tx1"/>
                </a:solidFill>
                <a:latin typeface="Georgia" panose="02040502050405020303" pitchFamily="18" charset="0"/>
              </a:rPr>
              <a:t>Second</a:t>
            </a:r>
          </a:p>
          <a:p>
            <a:pPr algn="ctr">
              <a:lnSpc>
                <a:spcPct val="100000"/>
              </a:lnSpc>
            </a:pPr>
            <a:r>
              <a:rPr lang="en-US" altLang="en-US" sz="3500" b="1">
                <a:solidFill>
                  <a:schemeClr val="tx1"/>
                </a:solidFill>
                <a:latin typeface="Georgia" panose="02040502050405020303" pitchFamily="18" charset="0"/>
              </a:rPr>
              <a:t>Coming </a:t>
            </a:r>
          </a:p>
        </p:txBody>
      </p:sp>
      <p:sp>
        <p:nvSpPr>
          <p:cNvPr id="86028" name="Text Box 12">
            <a:extLst>
              <a:ext uri="{FF2B5EF4-FFF2-40B4-BE49-F238E27FC236}">
                <a16:creationId xmlns:a16="http://schemas.microsoft.com/office/drawing/2014/main" id="{6A1DCC88-23DD-1047-EFB7-8E8A2E520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1350" y="2192338"/>
            <a:ext cx="2733675" cy="173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First</a:t>
            </a:r>
          </a:p>
          <a:p>
            <a:pPr algn="ctr">
              <a:lnSpc>
                <a:spcPct val="85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Coming</a:t>
            </a:r>
          </a:p>
          <a:p>
            <a:pPr algn="ctr">
              <a:lnSpc>
                <a:spcPct val="125000"/>
              </a:lnSpc>
            </a:pPr>
            <a:r>
              <a:rPr lang="en-US" altLang="en-US" sz="2500" b="1">
                <a:solidFill>
                  <a:schemeClr val="tx1"/>
                </a:solidFill>
                <a:latin typeface="Georgia" panose="02040502050405020303" pitchFamily="18" charset="0"/>
              </a:rPr>
              <a:t>(Life, Death,</a:t>
            </a:r>
          </a:p>
          <a:p>
            <a:pPr algn="ctr">
              <a:lnSpc>
                <a:spcPct val="85000"/>
              </a:lnSpc>
            </a:pPr>
            <a:r>
              <a:rPr lang="en-US" altLang="en-US" sz="2500" b="1">
                <a:solidFill>
                  <a:schemeClr val="tx1"/>
                </a:solidFill>
                <a:latin typeface="Georgia" panose="02040502050405020303" pitchFamily="18" charset="0"/>
              </a:rPr>
              <a:t>  Resurrection)</a:t>
            </a: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86030" name="Line 14">
            <a:extLst>
              <a:ext uri="{FF2B5EF4-FFF2-40B4-BE49-F238E27FC236}">
                <a16:creationId xmlns:a16="http://schemas.microsoft.com/office/drawing/2014/main" id="{852B56D5-2AD0-D28C-CF41-0EB2A4B20B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3725" y="3136900"/>
            <a:ext cx="885825" cy="14288"/>
          </a:xfrm>
          <a:prstGeom prst="line">
            <a:avLst/>
          </a:prstGeom>
          <a:noFill/>
          <a:ln w="1143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86031" name="Text Box 15">
            <a:extLst>
              <a:ext uri="{FF2B5EF4-FFF2-40B4-BE49-F238E27FC236}">
                <a16:creationId xmlns:a16="http://schemas.microsoft.com/office/drawing/2014/main" id="{68F7545C-A313-3861-6196-01600ACAC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2475" y="1662113"/>
            <a:ext cx="2119313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Reign</a:t>
            </a:r>
          </a:p>
          <a:p>
            <a:pPr algn="ctr">
              <a:lnSpc>
                <a:spcPct val="10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is and</a:t>
            </a:r>
          </a:p>
          <a:p>
            <a:pPr algn="ctr">
              <a:lnSpc>
                <a:spcPct val="10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will be</a:t>
            </a:r>
          </a:p>
          <a:p>
            <a:pPr algn="ctr">
              <a:lnSpc>
                <a:spcPct val="10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shared</a:t>
            </a:r>
          </a:p>
          <a:p>
            <a:pPr algn="ctr">
              <a:lnSpc>
                <a:spcPct val="10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by</a:t>
            </a:r>
          </a:p>
          <a:p>
            <a:pPr algn="ctr">
              <a:lnSpc>
                <a:spcPct val="10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followers </a:t>
            </a:r>
          </a:p>
        </p:txBody>
      </p:sp>
      <p:sp>
        <p:nvSpPr>
          <p:cNvPr id="86032" name="Text Box 16">
            <a:extLst>
              <a:ext uri="{FF2B5EF4-FFF2-40B4-BE49-F238E27FC236}">
                <a16:creationId xmlns:a16="http://schemas.microsoft.com/office/drawing/2014/main" id="{458CBC80-FDEE-B525-83F6-80E96A135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6963" y="4565650"/>
            <a:ext cx="2265362" cy="195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Psalm 2:7</a:t>
            </a:r>
          </a:p>
          <a:p>
            <a:r>
              <a:rPr lang="en-US" altLang="en-US" sz="2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Matthew 3:17</a:t>
            </a:r>
          </a:p>
          <a:p>
            <a:r>
              <a:rPr lang="en-US" altLang="en-US" sz="2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17:5</a:t>
            </a:r>
          </a:p>
          <a:p>
            <a:pPr>
              <a:lnSpc>
                <a:spcPct val="110000"/>
              </a:lnSpc>
            </a:pPr>
            <a:r>
              <a:rPr lang="en-US" altLang="en-US" sz="2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Acts 13:35-37</a:t>
            </a:r>
          </a:p>
          <a:p>
            <a:r>
              <a:rPr lang="en-US" altLang="en-US" sz="2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2:30, 34, 35</a:t>
            </a:r>
          </a:p>
        </p:txBody>
      </p:sp>
      <p:sp>
        <p:nvSpPr>
          <p:cNvPr id="86033" name="Text Box 17">
            <a:extLst>
              <a:ext uri="{FF2B5EF4-FFF2-40B4-BE49-F238E27FC236}">
                <a16:creationId xmlns:a16="http://schemas.microsoft.com/office/drawing/2014/main" id="{E33CF246-ED0F-EDD7-F1D7-A458E512C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5850" y="5026025"/>
            <a:ext cx="2208213" cy="130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en-US" sz="2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Psalm 110:1</a:t>
            </a:r>
          </a:p>
          <a:p>
            <a:pPr>
              <a:lnSpc>
                <a:spcPct val="110000"/>
              </a:lnSpc>
            </a:pPr>
            <a:r>
              <a:rPr lang="en-US" altLang="en-US" sz="2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Corinthians </a:t>
            </a:r>
          </a:p>
          <a:p>
            <a:pPr>
              <a:lnSpc>
                <a:spcPct val="85000"/>
              </a:lnSpc>
            </a:pPr>
            <a:r>
              <a:rPr lang="en-US" altLang="en-US" sz="2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15:25-26</a:t>
            </a:r>
          </a:p>
        </p:txBody>
      </p:sp>
      <p:sp>
        <p:nvSpPr>
          <p:cNvPr id="86034" name="Text Box 18">
            <a:extLst>
              <a:ext uri="{FF2B5EF4-FFF2-40B4-BE49-F238E27FC236}">
                <a16:creationId xmlns:a16="http://schemas.microsoft.com/office/drawing/2014/main" id="{41F137FD-6F4B-0DD8-031B-14C8EF04C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6613" y="5194300"/>
            <a:ext cx="1900237" cy="116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Revelation</a:t>
            </a:r>
          </a:p>
          <a:p>
            <a:r>
              <a:rPr lang="en-US" altLang="en-US" sz="2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2:26-27</a:t>
            </a:r>
          </a:p>
          <a:p>
            <a:r>
              <a:rPr lang="en-US" altLang="en-US" sz="2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21:7</a:t>
            </a:r>
          </a:p>
        </p:txBody>
      </p:sp>
      <p:sp>
        <p:nvSpPr>
          <p:cNvPr id="86035" name="Text Box 19">
            <a:extLst>
              <a:ext uri="{FF2B5EF4-FFF2-40B4-BE49-F238E27FC236}">
                <a16:creationId xmlns:a16="http://schemas.microsoft.com/office/drawing/2014/main" id="{98928157-E830-977C-33EC-9838AB78B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9863" y="1871663"/>
            <a:ext cx="1744662" cy="80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Revelation 19:11-16</a:t>
            </a:r>
          </a:p>
        </p:txBody>
      </p:sp>
    </p:spTree>
  </p:cSld>
  <p:clrMapOvr>
    <a:masterClrMapping/>
  </p:clrMapOvr>
  <p:transition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C60AD348-A8FE-B892-D37F-6487BDEC9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175" y="2984500"/>
            <a:ext cx="1998663" cy="230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45000"/>
              </a:lnSpc>
            </a:pPr>
            <a:r>
              <a:rPr lang="en-US" altLang="en-US" sz="3500" b="1">
                <a:solidFill>
                  <a:schemeClr val="tx1"/>
                </a:solidFill>
                <a:latin typeface="Georgia" panose="02040502050405020303" pitchFamily="18" charset="0"/>
              </a:rPr>
              <a:t>King</a:t>
            </a:r>
          </a:p>
          <a:p>
            <a:pPr algn="ctr">
              <a:lnSpc>
                <a:spcPct val="145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Anointed</a:t>
            </a:r>
          </a:p>
          <a:p>
            <a:pPr algn="ctr">
              <a:lnSpc>
                <a:spcPct val="145000"/>
              </a:lnSpc>
            </a:pPr>
            <a:r>
              <a:rPr lang="en-US" altLang="en-US" sz="3500" b="1">
                <a:solidFill>
                  <a:schemeClr val="tx1"/>
                </a:solidFill>
                <a:latin typeface="Georgia" panose="02040502050405020303" pitchFamily="18" charset="0"/>
              </a:rPr>
              <a:t>David</a:t>
            </a:r>
          </a:p>
        </p:txBody>
      </p:sp>
      <p:sp>
        <p:nvSpPr>
          <p:cNvPr id="38917" name="Text Box 5">
            <a:extLst>
              <a:ext uri="{FF2B5EF4-FFF2-40B4-BE49-F238E27FC236}">
                <a16:creationId xmlns:a16="http://schemas.microsoft.com/office/drawing/2014/main" id="{B8C4FB9F-A8C1-8EE9-F088-D86B0CD4A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1263" y="523875"/>
            <a:ext cx="6646862" cy="156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4400" b="1" i="1">
                <a:solidFill>
                  <a:srgbClr val="FFFF00"/>
                </a:solidFill>
                <a:latin typeface="Georgia" panose="02040502050405020303" pitchFamily="18" charset="0"/>
              </a:rPr>
              <a:t>The Royal Psalms and</a:t>
            </a:r>
          </a:p>
          <a:p>
            <a:pPr algn="ctr">
              <a:lnSpc>
                <a:spcPct val="110000"/>
              </a:lnSpc>
            </a:pPr>
            <a:r>
              <a:rPr lang="en-US" altLang="en-US" sz="4400" b="1" i="1">
                <a:solidFill>
                  <a:srgbClr val="FFFF00"/>
                </a:solidFill>
                <a:latin typeface="Georgia" panose="02040502050405020303" pitchFamily="18" charset="0"/>
              </a:rPr>
              <a:t>Their Royal Terms</a:t>
            </a:r>
          </a:p>
        </p:txBody>
      </p:sp>
      <p:sp>
        <p:nvSpPr>
          <p:cNvPr id="38943" name="Text Box 31">
            <a:extLst>
              <a:ext uri="{FF2B5EF4-FFF2-40B4-BE49-F238E27FC236}">
                <a16:creationId xmlns:a16="http://schemas.microsoft.com/office/drawing/2014/main" id="{587A01CA-8095-4713-6C9A-977DA7BA1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9175" y="2598738"/>
            <a:ext cx="66294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200">
                <a:solidFill>
                  <a:schemeClr val="tx1"/>
                </a:solidFill>
                <a:latin typeface="Benguiat Bk BT" pitchFamily="18" charset="0"/>
              </a:rPr>
              <a:t>2  18  20  21  45  72  89  101  110  132  144</a:t>
            </a:r>
          </a:p>
        </p:txBody>
      </p:sp>
      <p:sp>
        <p:nvSpPr>
          <p:cNvPr id="38944" name="Text Box 32">
            <a:extLst>
              <a:ext uri="{FF2B5EF4-FFF2-40B4-BE49-F238E27FC236}">
                <a16:creationId xmlns:a16="http://schemas.microsoft.com/office/drawing/2014/main" id="{58B1CAFE-A7DF-AE91-C62A-506FD267B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9963" y="2941638"/>
            <a:ext cx="6577012" cy="235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en-US" sz="3800" b="1">
                <a:solidFill>
                  <a:srgbClr val="66FF33"/>
                </a:solidFill>
                <a:latin typeface="Georgia" panose="02040502050405020303" pitchFamily="18" charset="0"/>
              </a:rPr>
              <a:t>x  x  x  x  x  x  x</a:t>
            </a:r>
          </a:p>
          <a:p>
            <a:pPr>
              <a:lnSpc>
                <a:spcPct val="130000"/>
              </a:lnSpc>
            </a:pPr>
            <a:r>
              <a:rPr lang="en-US" altLang="en-US" sz="3800" b="1">
                <a:solidFill>
                  <a:srgbClr val="66FF33"/>
                </a:solidFill>
                <a:latin typeface="Georgia" panose="02040502050405020303" pitchFamily="18" charset="0"/>
              </a:rPr>
              <a:t>x  x  x               x                x</a:t>
            </a:r>
          </a:p>
          <a:p>
            <a:pPr>
              <a:lnSpc>
                <a:spcPct val="130000"/>
              </a:lnSpc>
            </a:pPr>
            <a:r>
              <a:rPr lang="en-US" altLang="en-US" sz="3800" b="1">
                <a:solidFill>
                  <a:srgbClr val="66FF33"/>
                </a:solidFill>
                <a:latin typeface="Georgia" panose="02040502050405020303" pitchFamily="18" charset="0"/>
              </a:rPr>
              <a:t>    x                    x                x   x</a:t>
            </a:r>
          </a:p>
        </p:txBody>
      </p:sp>
      <p:sp>
        <p:nvSpPr>
          <p:cNvPr id="38945" name="Text Box 33">
            <a:extLst>
              <a:ext uri="{FF2B5EF4-FFF2-40B4-BE49-F238E27FC236}">
                <a16:creationId xmlns:a16="http://schemas.microsoft.com/office/drawing/2014/main" id="{280D5DED-F95B-9358-4FC8-F17C2C637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7425" y="5686425"/>
            <a:ext cx="58245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0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Encountering The Book of Psalms,</a:t>
            </a:r>
          </a:p>
          <a:p>
            <a:r>
              <a:rPr lang="en-US" altLang="en-US" sz="30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C. Hassell Bullock, p. 179</a:t>
            </a:r>
          </a:p>
        </p:txBody>
      </p:sp>
    </p:spTree>
  </p:cSld>
  <p:clrMapOvr>
    <a:masterClrMapping/>
  </p:clrMapOvr>
  <p:transition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>
            <a:extLst>
              <a:ext uri="{FF2B5EF4-FFF2-40B4-BE49-F238E27FC236}">
                <a16:creationId xmlns:a16="http://schemas.microsoft.com/office/drawing/2014/main" id="{F47D8C58-0F5B-AD76-D28A-937390619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0650" y="1514475"/>
            <a:ext cx="2303463" cy="464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70000"/>
              </a:lnSpc>
            </a:pPr>
            <a:r>
              <a:rPr lang="en-US" altLang="en-US" sz="4400" b="1">
                <a:solidFill>
                  <a:schemeClr val="tx1"/>
                </a:solidFill>
                <a:latin typeface="Georgia" panose="02040502050405020303" pitchFamily="18" charset="0"/>
              </a:rPr>
              <a:t>A</a:t>
            </a:r>
          </a:p>
          <a:p>
            <a:pPr algn="ctr">
              <a:lnSpc>
                <a:spcPct val="170000"/>
              </a:lnSpc>
            </a:pPr>
            <a:r>
              <a:rPr lang="en-US" altLang="en-US" sz="4400" b="1">
                <a:solidFill>
                  <a:schemeClr val="tx1"/>
                </a:solidFill>
                <a:latin typeface="Georgia" panose="02040502050405020303" pitchFamily="18" charset="0"/>
              </a:rPr>
              <a:t>           B </a:t>
            </a:r>
          </a:p>
          <a:p>
            <a:pPr algn="ctr">
              <a:lnSpc>
                <a:spcPct val="170000"/>
              </a:lnSpc>
            </a:pPr>
            <a:r>
              <a:rPr lang="en-US" altLang="en-US" sz="4400" b="1">
                <a:solidFill>
                  <a:schemeClr val="tx1"/>
                </a:solidFill>
                <a:latin typeface="Georgia" panose="02040502050405020303" pitchFamily="18" charset="0"/>
              </a:rPr>
              <a:t>	    B</a:t>
            </a:r>
            <a:r>
              <a:rPr lang="en-US" altLang="en-US" sz="4400" b="1">
                <a:solidFill>
                  <a:schemeClr val="tx1"/>
                </a:solidFill>
                <a:latin typeface="Benguiat Bk BT" pitchFamily="18" charset="0"/>
              </a:rPr>
              <a:t>’</a:t>
            </a:r>
          </a:p>
          <a:p>
            <a:pPr algn="ctr">
              <a:lnSpc>
                <a:spcPct val="170000"/>
              </a:lnSpc>
            </a:pPr>
            <a:r>
              <a:rPr lang="en-US" altLang="en-US" sz="4400" b="1">
                <a:solidFill>
                  <a:schemeClr val="tx1"/>
                </a:solidFill>
                <a:latin typeface="Georgia" panose="02040502050405020303" pitchFamily="18" charset="0"/>
              </a:rPr>
              <a:t>A</a:t>
            </a:r>
            <a:r>
              <a:rPr lang="en-US" altLang="en-US" sz="4400" b="1">
                <a:solidFill>
                  <a:schemeClr val="tx1"/>
                </a:solidFill>
                <a:latin typeface="Benguiat Bk BT" pitchFamily="18" charset="0"/>
              </a:rPr>
              <a:t>’</a:t>
            </a:r>
          </a:p>
        </p:txBody>
      </p:sp>
      <p:sp>
        <p:nvSpPr>
          <p:cNvPr id="81923" name="Text Box 3">
            <a:extLst>
              <a:ext uri="{FF2B5EF4-FFF2-40B4-BE49-F238E27FC236}">
                <a16:creationId xmlns:a16="http://schemas.microsoft.com/office/drawing/2014/main" id="{9873B4F7-5355-522F-2AE0-43D298461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4788" y="227013"/>
            <a:ext cx="3579812" cy="119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6600" b="1">
                <a:solidFill>
                  <a:srgbClr val="FFFF00"/>
                </a:solidFill>
                <a:latin typeface="Georgia" panose="02040502050405020303" pitchFamily="18" charset="0"/>
              </a:rPr>
              <a:t>Psalm 2</a:t>
            </a:r>
          </a:p>
        </p:txBody>
      </p:sp>
      <p:sp>
        <p:nvSpPr>
          <p:cNvPr id="81926" name="Text Box 6">
            <a:extLst>
              <a:ext uri="{FF2B5EF4-FFF2-40B4-BE49-F238E27FC236}">
                <a16:creationId xmlns:a16="http://schemas.microsoft.com/office/drawing/2014/main" id="{6BFC1618-D47A-5E55-BE3A-32D4FB03D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1957388"/>
            <a:ext cx="6878637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Nations in Rebellion against the Lord</a:t>
            </a:r>
          </a:p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his anointed (1-3)</a:t>
            </a:r>
          </a:p>
        </p:txBody>
      </p:sp>
      <p:sp>
        <p:nvSpPr>
          <p:cNvPr id="81927" name="Text Box 7">
            <a:extLst>
              <a:ext uri="{FF2B5EF4-FFF2-40B4-BE49-F238E27FC236}">
                <a16:creationId xmlns:a16="http://schemas.microsoft.com/office/drawing/2014/main" id="{2EB3BA12-8C17-590A-E729-1A3B59672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0300" y="4254500"/>
            <a:ext cx="6284913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speaks to the king about giving him the nations (7-9)</a:t>
            </a:r>
          </a:p>
        </p:txBody>
      </p:sp>
      <p:sp>
        <p:nvSpPr>
          <p:cNvPr id="81928" name="Text Box 8">
            <a:extLst>
              <a:ext uri="{FF2B5EF4-FFF2-40B4-BE49-F238E27FC236}">
                <a16:creationId xmlns:a16="http://schemas.microsoft.com/office/drawing/2014/main" id="{BE1CD61C-9CE0-FBD6-BBAA-02EC2A2C3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3" y="3089275"/>
            <a:ext cx="6008687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speaks to the nations about </a:t>
            </a:r>
          </a:p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appointing his king (4-6)</a:t>
            </a:r>
          </a:p>
        </p:txBody>
      </p:sp>
      <p:sp>
        <p:nvSpPr>
          <p:cNvPr id="81929" name="Text Box 9">
            <a:extLst>
              <a:ext uri="{FF2B5EF4-FFF2-40B4-BE49-F238E27FC236}">
                <a16:creationId xmlns:a16="http://schemas.microsoft.com/office/drawing/2014/main" id="{01554902-73E9-99E1-52CF-156848C2B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38" y="5456238"/>
            <a:ext cx="7612062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nations are called to submit to God and his anointed (10-12)</a:t>
            </a:r>
          </a:p>
        </p:txBody>
      </p:sp>
    </p:spTree>
  </p:cSld>
  <p:clrMapOvr>
    <a:masterClrMapping/>
  </p:clrMapOvr>
  <p:transition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Text Box 3">
            <a:extLst>
              <a:ext uri="{FF2B5EF4-FFF2-40B4-BE49-F238E27FC236}">
                <a16:creationId xmlns:a16="http://schemas.microsoft.com/office/drawing/2014/main" id="{3F60106E-4C8B-DF49-B1EA-6A8AC40DF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8713" y="69850"/>
            <a:ext cx="4100512" cy="119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6600" b="1">
                <a:solidFill>
                  <a:srgbClr val="FFFF00"/>
                </a:solidFill>
                <a:latin typeface="Georgia" panose="02040502050405020303" pitchFamily="18" charset="0"/>
              </a:rPr>
              <a:t>Psalm 45</a:t>
            </a:r>
          </a:p>
        </p:txBody>
      </p:sp>
      <p:sp>
        <p:nvSpPr>
          <p:cNvPr id="92164" name="Text Box 4">
            <a:extLst>
              <a:ext uri="{FF2B5EF4-FFF2-40B4-BE49-F238E27FC236}">
                <a16:creationId xmlns:a16="http://schemas.microsoft.com/office/drawing/2014/main" id="{A470B847-5225-E577-8313-211C32543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1562100"/>
            <a:ext cx="6867525" cy="3367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5000"/>
              </a:spcBef>
            </a:pPr>
            <a:r>
              <a:rPr lang="en-US" altLang="en-US" sz="33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Opening Praise to the King (1-2)</a:t>
            </a:r>
          </a:p>
          <a:p>
            <a:pPr>
              <a:spcBef>
                <a:spcPct val="35000"/>
              </a:spcBef>
            </a:pPr>
            <a:r>
              <a:rPr lang="en-US" altLang="en-US" sz="33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Military Power of the King (3-5)</a:t>
            </a:r>
          </a:p>
          <a:p>
            <a:pPr>
              <a:spcBef>
                <a:spcPct val="35000"/>
              </a:spcBef>
            </a:pPr>
            <a:r>
              <a:rPr lang="en-US" altLang="en-US" sz="33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Throne Established on Justice 	and Righteousness (6-8)</a:t>
            </a:r>
          </a:p>
          <a:p>
            <a:pPr>
              <a:spcBef>
                <a:spcPct val="35000"/>
              </a:spcBef>
            </a:pPr>
            <a:r>
              <a:rPr lang="en-US" altLang="en-US" sz="33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fame and power of the King’s wives (9-17)</a:t>
            </a:r>
          </a:p>
        </p:txBody>
      </p:sp>
    </p:spTree>
  </p:cSld>
  <p:clrMapOvr>
    <a:masterClrMapping/>
  </p:clrMapOvr>
  <p:transition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>
            <a:extLst>
              <a:ext uri="{FF2B5EF4-FFF2-40B4-BE49-F238E27FC236}">
                <a16:creationId xmlns:a16="http://schemas.microsoft.com/office/drawing/2014/main" id="{E567C5CE-8356-9F9C-DFFB-D1C0FA3B9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7288" y="69850"/>
            <a:ext cx="4044950" cy="119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6600" b="1">
                <a:solidFill>
                  <a:srgbClr val="FFFF00"/>
                </a:solidFill>
                <a:latin typeface="Georgia" panose="02040502050405020303" pitchFamily="18" charset="0"/>
              </a:rPr>
              <a:t>Psalm 72</a:t>
            </a:r>
          </a:p>
        </p:txBody>
      </p:sp>
      <p:sp>
        <p:nvSpPr>
          <p:cNvPr id="93187" name="Text Box 3">
            <a:extLst>
              <a:ext uri="{FF2B5EF4-FFF2-40B4-BE49-F238E27FC236}">
                <a16:creationId xmlns:a16="http://schemas.microsoft.com/office/drawing/2014/main" id="{337EB3AC-BDA9-E7B7-59D2-45E50EC7E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668" y="1278293"/>
            <a:ext cx="8633012" cy="4992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35000"/>
              </a:spcBef>
            </a:pPr>
            <a:r>
              <a:rPr lang="en-US" altLang="en-US" sz="33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Solomon:</a:t>
            </a:r>
          </a:p>
          <a:p>
            <a:pPr>
              <a:spcBef>
                <a:spcPct val="35000"/>
              </a:spcBef>
            </a:pPr>
            <a:endParaRPr lang="en-US" altLang="en-US" sz="33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35000"/>
              </a:spcBef>
            </a:pPr>
            <a:r>
              <a:rPr lang="en-US" altLang="en-US" sz="33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Gives Justice to the King (1-4)</a:t>
            </a:r>
          </a:p>
          <a:p>
            <a:pPr>
              <a:spcBef>
                <a:spcPct val="35000"/>
              </a:spcBef>
            </a:pPr>
            <a:r>
              <a:rPr lang="en-US" altLang="en-US" sz="33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Forever (sun, moon) blessings to the King (5-7)</a:t>
            </a:r>
          </a:p>
          <a:p>
            <a:pPr>
              <a:spcBef>
                <a:spcPct val="35000"/>
              </a:spcBef>
            </a:pPr>
            <a:r>
              <a:rPr lang="en-US" altLang="en-US" sz="33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King’s Universal Dominion (8-11)</a:t>
            </a:r>
          </a:p>
          <a:p>
            <a:pPr>
              <a:spcBef>
                <a:spcPct val="35000"/>
              </a:spcBef>
            </a:pPr>
            <a:r>
              <a:rPr lang="en-US" altLang="en-US" sz="33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King Rescues the Needy (12-14)</a:t>
            </a:r>
          </a:p>
          <a:p>
            <a:pPr>
              <a:spcBef>
                <a:spcPct val="35000"/>
              </a:spcBef>
            </a:pPr>
            <a:r>
              <a:rPr lang="en-US" altLang="en-US" sz="33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Prayer for the King’s Prosperity (15-17)</a:t>
            </a:r>
          </a:p>
          <a:p>
            <a:pPr>
              <a:spcBef>
                <a:spcPct val="35000"/>
              </a:spcBef>
            </a:pPr>
            <a:r>
              <a:rPr lang="en-US" altLang="en-US" sz="33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Doxology (18-20)</a:t>
            </a:r>
          </a:p>
        </p:txBody>
      </p:sp>
    </p:spTree>
  </p:cSld>
  <p:clrMapOvr>
    <a:masterClrMapping/>
  </p:clrMapOvr>
  <p:transition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5000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>
            <a:extLst>
              <a:ext uri="{FF2B5EF4-FFF2-40B4-BE49-F238E27FC236}">
                <a16:creationId xmlns:a16="http://schemas.microsoft.com/office/drawing/2014/main" id="{BE71033A-1BF6-0EB7-64AD-2FBD352F1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6963" y="69850"/>
            <a:ext cx="4164012" cy="119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6600" b="1">
                <a:solidFill>
                  <a:srgbClr val="FFFF00"/>
                </a:solidFill>
                <a:latin typeface="Georgia" panose="02040502050405020303" pitchFamily="18" charset="0"/>
              </a:rPr>
              <a:t>Psalm 89</a:t>
            </a:r>
          </a:p>
        </p:txBody>
      </p:sp>
      <p:sp>
        <p:nvSpPr>
          <p:cNvPr id="94211" name="Text Box 3">
            <a:extLst>
              <a:ext uri="{FF2B5EF4-FFF2-40B4-BE49-F238E27FC236}">
                <a16:creationId xmlns:a16="http://schemas.microsoft.com/office/drawing/2014/main" id="{0FCF5F55-FD34-3C5F-8597-7E8B960B7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698" y="1014862"/>
            <a:ext cx="8563087" cy="5330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7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Ethan the </a:t>
            </a:r>
            <a:r>
              <a:rPr lang="en-US" altLang="en-US" sz="37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Ezrahite</a:t>
            </a:r>
            <a:r>
              <a:rPr lang="en-US" altLang="en-US" sz="37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 Ki 4.31)</a:t>
            </a:r>
          </a:p>
          <a:p>
            <a:pPr>
              <a:spcBef>
                <a:spcPct val="50000"/>
              </a:spcBef>
            </a:pPr>
            <a:r>
              <a:rPr lang="en-US" altLang="en-US" sz="37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Songful praise for God’s Lovingkindness and Faithfulness (1-18)</a:t>
            </a:r>
          </a:p>
          <a:p>
            <a:pPr>
              <a:spcBef>
                <a:spcPct val="50000"/>
              </a:spcBef>
            </a:pPr>
            <a:r>
              <a:rPr lang="en-US" altLang="en-US" sz="37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Lovingkindness and Faithfulness Displayed in His Covenant with David (19-37)</a:t>
            </a:r>
          </a:p>
          <a:p>
            <a:pPr>
              <a:spcBef>
                <a:spcPct val="50000"/>
              </a:spcBef>
            </a:pPr>
            <a:r>
              <a:rPr lang="en-US" altLang="en-US" sz="37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disobedient king: 38-45</a:t>
            </a:r>
          </a:p>
          <a:p>
            <a:pPr>
              <a:spcBef>
                <a:spcPct val="50000"/>
              </a:spcBef>
            </a:pPr>
            <a:r>
              <a:rPr lang="en-US" altLang="en-US" sz="37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Forgiveness</a:t>
            </a:r>
            <a:r>
              <a:rPr lang="en-US" altLang="en-US" sz="37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Faithfulness </a:t>
            </a:r>
            <a:r>
              <a:rPr lang="en-US" altLang="en-US" sz="37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(38-45)</a:t>
            </a:r>
          </a:p>
        </p:txBody>
      </p:sp>
    </p:spTree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>
            <a:extLst>
              <a:ext uri="{FF2B5EF4-FFF2-40B4-BE49-F238E27FC236}">
                <a16:creationId xmlns:a16="http://schemas.microsoft.com/office/drawing/2014/main" id="{D67E8272-F136-AF59-0F9A-11A4AAF5F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3" y="955675"/>
            <a:ext cx="8620125" cy="821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en-US" sz="2800" b="1">
                <a:solidFill>
                  <a:schemeClr val="tx1"/>
                </a:solidFill>
                <a:latin typeface="Georgia" panose="02040502050405020303" pitchFamily="18" charset="0"/>
              </a:rPr>
              <a:t>King receives authority &amp; dominion from God</a:t>
            </a:r>
          </a:p>
          <a:p>
            <a:pPr algn="ctr">
              <a:lnSpc>
                <a:spcPct val="120000"/>
              </a:lnSpc>
            </a:pPr>
            <a:endParaRPr lang="en-US" altLang="en-US" sz="28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2800" b="1">
                <a:solidFill>
                  <a:schemeClr val="tx1"/>
                </a:solidFill>
                <a:latin typeface="Georgia" panose="02040502050405020303" pitchFamily="18" charset="0"/>
              </a:rPr>
              <a:t>The king is a descendant of David</a:t>
            </a:r>
          </a:p>
          <a:p>
            <a:pPr algn="ctr">
              <a:lnSpc>
                <a:spcPct val="120000"/>
              </a:lnSpc>
            </a:pPr>
            <a:endParaRPr lang="en-US" altLang="en-US" sz="28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2800" b="1">
                <a:solidFill>
                  <a:schemeClr val="tx1"/>
                </a:solidFill>
                <a:latin typeface="Georgia" panose="02040502050405020303" pitchFamily="18" charset="0"/>
              </a:rPr>
              <a:t>King is God’s Anointed</a:t>
            </a:r>
          </a:p>
          <a:p>
            <a:pPr algn="ctr">
              <a:lnSpc>
                <a:spcPct val="120000"/>
              </a:lnSpc>
            </a:pPr>
            <a:endParaRPr lang="en-US" altLang="en-US" sz="28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2800" b="1">
                <a:solidFill>
                  <a:schemeClr val="tx1"/>
                </a:solidFill>
                <a:latin typeface="Georgia" panose="02040502050405020303" pitchFamily="18" charset="0"/>
              </a:rPr>
              <a:t>God is the source of the king’s strength</a:t>
            </a:r>
          </a:p>
          <a:p>
            <a:pPr algn="ctr">
              <a:lnSpc>
                <a:spcPct val="120000"/>
              </a:lnSpc>
            </a:pPr>
            <a:endParaRPr lang="en-US" altLang="en-US" sz="28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2800" b="1">
                <a:solidFill>
                  <a:schemeClr val="tx1"/>
                </a:solidFill>
                <a:latin typeface="Georgia" panose="02040502050405020303" pitchFamily="18" charset="0"/>
              </a:rPr>
              <a:t>King’s reign is built on justice &amp; righteousness</a:t>
            </a:r>
          </a:p>
          <a:p>
            <a:pPr algn="ctr">
              <a:lnSpc>
                <a:spcPct val="100000"/>
              </a:lnSpc>
            </a:pPr>
            <a:r>
              <a:rPr lang="en-US" altLang="en-US" sz="2800" b="1">
                <a:solidFill>
                  <a:schemeClr val="tx1"/>
                </a:solidFill>
                <a:latin typeface="Georgia" panose="02040502050405020303" pitchFamily="18" charset="0"/>
              </a:rPr>
              <a:t>(defends the weak, punishes the wicked)</a:t>
            </a:r>
          </a:p>
          <a:p>
            <a:pPr algn="ctr">
              <a:lnSpc>
                <a:spcPct val="120000"/>
              </a:lnSpc>
            </a:pPr>
            <a:endParaRPr lang="en-US" altLang="en-US" sz="28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endParaRPr lang="en-US" altLang="en-US" sz="28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endParaRPr lang="en-US" altLang="en-US" sz="28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endParaRPr lang="en-US" altLang="en-US" sz="28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2800" b="1">
                <a:solidFill>
                  <a:schemeClr val="tx1"/>
                </a:solidFill>
                <a:latin typeface="Georgia" panose="02040502050405020303" pitchFamily="18" charset="0"/>
              </a:rPr>
              <a:t>Psalm 45</a:t>
            </a:r>
          </a:p>
          <a:p>
            <a:pPr algn="ctr">
              <a:lnSpc>
                <a:spcPct val="120000"/>
              </a:lnSpc>
            </a:pPr>
            <a:r>
              <a:rPr lang="en-US" altLang="en-US" sz="2800" b="1">
                <a:solidFill>
                  <a:schemeClr val="tx1"/>
                </a:solidFill>
                <a:latin typeface="Georgia" panose="02040502050405020303" pitchFamily="18" charset="0"/>
              </a:rPr>
              <a:t>Psalm 89</a:t>
            </a:r>
          </a:p>
        </p:txBody>
      </p:sp>
      <p:sp>
        <p:nvSpPr>
          <p:cNvPr id="89091" name="Text Box 3">
            <a:extLst>
              <a:ext uri="{FF2B5EF4-FFF2-40B4-BE49-F238E27FC236}">
                <a16:creationId xmlns:a16="http://schemas.microsoft.com/office/drawing/2014/main" id="{FDF73E1D-E837-FD42-04FF-1E4E94519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136525"/>
            <a:ext cx="8339138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4400" b="1">
                <a:solidFill>
                  <a:srgbClr val="FFFF00"/>
                </a:solidFill>
                <a:latin typeface="Georgia" panose="02040502050405020303" pitchFamily="18" charset="0"/>
              </a:rPr>
              <a:t>Themes of the Royal Psalms </a:t>
            </a:r>
          </a:p>
        </p:txBody>
      </p:sp>
      <p:sp>
        <p:nvSpPr>
          <p:cNvPr id="89094" name="Text Box 6">
            <a:extLst>
              <a:ext uri="{FF2B5EF4-FFF2-40B4-BE49-F238E27FC236}">
                <a16:creationId xmlns:a16="http://schemas.microsoft.com/office/drawing/2014/main" id="{CA50C562-BA37-62FC-37E8-ADDEE69BC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875" y="1457325"/>
            <a:ext cx="8691563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0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2:2, 6-8; 20:6; 45:6, 7; 72:1; 89:3-4, 19, 20; 110:1, 2</a:t>
            </a:r>
          </a:p>
        </p:txBody>
      </p:sp>
      <p:sp>
        <p:nvSpPr>
          <p:cNvPr id="89098" name="Text Box 10">
            <a:extLst>
              <a:ext uri="{FF2B5EF4-FFF2-40B4-BE49-F238E27FC236}">
                <a16:creationId xmlns:a16="http://schemas.microsoft.com/office/drawing/2014/main" id="{04CF30B3-0EB5-FED8-A59D-FF1BB3D02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" y="25654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0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18:50; 89:3,4, 20, 28-29, 35-37, 49; 132:1, 10-11, 17; 144:10</a:t>
            </a:r>
          </a:p>
        </p:txBody>
      </p:sp>
      <p:sp>
        <p:nvSpPr>
          <p:cNvPr id="89099" name="Text Box 11">
            <a:extLst>
              <a:ext uri="{FF2B5EF4-FFF2-40B4-BE49-F238E27FC236}">
                <a16:creationId xmlns:a16="http://schemas.microsoft.com/office/drawing/2014/main" id="{0A409C47-DA5F-1A77-7917-DB500E036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25" y="3503613"/>
            <a:ext cx="74406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2:2; 18:50; 20:6; 45:7; 89:20, 38, 51; 132:10, 17</a:t>
            </a:r>
          </a:p>
        </p:txBody>
      </p:sp>
      <p:sp>
        <p:nvSpPr>
          <p:cNvPr id="89100" name="Text Box 12">
            <a:extLst>
              <a:ext uri="{FF2B5EF4-FFF2-40B4-BE49-F238E27FC236}">
                <a16:creationId xmlns:a16="http://schemas.microsoft.com/office/drawing/2014/main" id="{9BD42930-B1C0-B46E-C42E-1FB139368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5175"/>
            <a:ext cx="93408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2:4-9; 18:1-3; 20:1-2, 6-7; 21:1; 89:22, 24; 110:2, 5; 144:1, 2</a:t>
            </a:r>
          </a:p>
        </p:txBody>
      </p:sp>
      <p:sp>
        <p:nvSpPr>
          <p:cNvPr id="89101" name="Text Box 13">
            <a:extLst>
              <a:ext uri="{FF2B5EF4-FFF2-40B4-BE49-F238E27FC236}">
                <a16:creationId xmlns:a16="http://schemas.microsoft.com/office/drawing/2014/main" id="{85B56F68-00FB-CFF5-1279-1AD149521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413" y="6110288"/>
            <a:ext cx="52466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45:4, 6-7; 72:2-4, 7, 12-14;  101</a:t>
            </a:r>
          </a:p>
        </p:txBody>
      </p:sp>
    </p:spTree>
  </p:cSld>
  <p:clrMapOvr>
    <a:masterClrMapping/>
  </p:clrMapOvr>
  <p:transition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66"/>
            </a:gs>
            <a:gs pos="100000">
              <a:srgbClr val="0000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>
            <a:extLst>
              <a:ext uri="{FF2B5EF4-FFF2-40B4-BE49-F238E27FC236}">
                <a16:creationId xmlns:a16="http://schemas.microsoft.com/office/drawing/2014/main" id="{C3F08708-2B09-872F-002C-935F0D543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936625"/>
            <a:ext cx="8401050" cy="409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en-US" sz="3500" b="1">
                <a:solidFill>
                  <a:schemeClr val="tx1"/>
                </a:solidFill>
                <a:latin typeface="Georgia" panose="02040502050405020303" pitchFamily="18" charset="0"/>
              </a:rPr>
              <a:t>The king will shatter his foes</a:t>
            </a:r>
          </a:p>
          <a:p>
            <a:pPr algn="ctr">
              <a:lnSpc>
                <a:spcPct val="120000"/>
              </a:lnSpc>
            </a:pPr>
            <a:endParaRPr lang="en-US" altLang="en-US" sz="35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endParaRPr lang="en-US" altLang="en-US" sz="35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en-US" sz="3500" b="1">
                <a:solidFill>
                  <a:schemeClr val="tx1"/>
                </a:solidFill>
                <a:latin typeface="Georgia" panose="02040502050405020303" pitchFamily="18" charset="0"/>
              </a:rPr>
              <a:t>The king’s name will endure forever</a:t>
            </a:r>
          </a:p>
          <a:p>
            <a:pPr algn="ctr">
              <a:lnSpc>
                <a:spcPct val="120000"/>
              </a:lnSpc>
            </a:pPr>
            <a:endParaRPr lang="en-US" altLang="en-US" sz="3500" b="1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en-US" sz="3500" b="1">
                <a:solidFill>
                  <a:schemeClr val="tx1"/>
                </a:solidFill>
                <a:latin typeface="Georgia" panose="02040502050405020303" pitchFamily="18" charset="0"/>
              </a:rPr>
              <a:t>The king’s reign will be universal</a:t>
            </a:r>
          </a:p>
        </p:txBody>
      </p:sp>
      <p:sp>
        <p:nvSpPr>
          <p:cNvPr id="90115" name="Text Box 3">
            <a:extLst>
              <a:ext uri="{FF2B5EF4-FFF2-40B4-BE49-F238E27FC236}">
                <a16:creationId xmlns:a16="http://schemas.microsoft.com/office/drawing/2014/main" id="{FADE42CB-C297-356F-3FC9-BF56D30D8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136525"/>
            <a:ext cx="8339138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4400" b="1">
                <a:solidFill>
                  <a:srgbClr val="FFFF00"/>
                </a:solidFill>
                <a:latin typeface="Georgia" panose="02040502050405020303" pitchFamily="18" charset="0"/>
              </a:rPr>
              <a:t>Themes of the Royal Psalms </a:t>
            </a:r>
          </a:p>
        </p:txBody>
      </p:sp>
      <p:sp>
        <p:nvSpPr>
          <p:cNvPr id="90116" name="Text Box 4">
            <a:extLst>
              <a:ext uri="{FF2B5EF4-FFF2-40B4-BE49-F238E27FC236}">
                <a16:creationId xmlns:a16="http://schemas.microsoft.com/office/drawing/2014/main" id="{4D125753-5A5A-4CE7-713B-11A6A7765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3" y="1668463"/>
            <a:ext cx="7945437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2:9; 18:27-42, 46-50; 20:8; 21:8-12; 45:3-5; 89:23; 110:1, 5-6; 132:18; 144:2, 5-8</a:t>
            </a:r>
          </a:p>
        </p:txBody>
      </p:sp>
      <p:sp>
        <p:nvSpPr>
          <p:cNvPr id="90117" name="Text Box 5">
            <a:extLst>
              <a:ext uri="{FF2B5EF4-FFF2-40B4-BE49-F238E27FC236}">
                <a16:creationId xmlns:a16="http://schemas.microsoft.com/office/drawing/2014/main" id="{A9FCE800-A2C3-502C-12E4-369FFCE19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92513"/>
            <a:ext cx="91440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18:50; 45:17; 72:5, 17; 89:4, 28-29, 36-37; 132:12</a:t>
            </a:r>
          </a:p>
        </p:txBody>
      </p:sp>
      <p:sp>
        <p:nvSpPr>
          <p:cNvPr id="90118" name="Text Box 6">
            <a:extLst>
              <a:ext uri="{FF2B5EF4-FFF2-40B4-BE49-F238E27FC236}">
                <a16:creationId xmlns:a16="http://schemas.microsoft.com/office/drawing/2014/main" id="{3BF4A504-5F41-B734-0B5B-8D11B2DFD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011738"/>
            <a:ext cx="6175375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2:8, 9; 18:43-45; 45:12; 72:8-11; 89:24-27; 110:2, 5, 6</a:t>
            </a:r>
          </a:p>
        </p:txBody>
      </p:sp>
    </p:spTree>
  </p:cSld>
  <p:clrMapOvr>
    <a:masterClrMapping/>
  </p:clrMapOvr>
  <p:transition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63" name="AutoShape 23">
            <a:extLst>
              <a:ext uri="{FF2B5EF4-FFF2-40B4-BE49-F238E27FC236}">
                <a16:creationId xmlns:a16="http://schemas.microsoft.com/office/drawing/2014/main" id="{F5802044-E622-CB8A-9A9E-42364E9B4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2300" y="873125"/>
            <a:ext cx="1435100" cy="590550"/>
          </a:xfrm>
          <a:prstGeom prst="roundRect">
            <a:avLst>
              <a:gd name="adj" fmla="val 16667"/>
            </a:avLst>
          </a:prstGeom>
          <a:solidFill>
            <a:srgbClr val="66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87062" name="AutoShape 22">
            <a:extLst>
              <a:ext uri="{FF2B5EF4-FFF2-40B4-BE49-F238E27FC236}">
                <a16:creationId xmlns:a16="http://schemas.microsoft.com/office/drawing/2014/main" id="{BE6C0EF7-FC11-A970-CE83-867929672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892175"/>
            <a:ext cx="2039938" cy="590550"/>
          </a:xfrm>
          <a:prstGeom prst="roundRect">
            <a:avLst>
              <a:gd name="adj" fmla="val 16667"/>
            </a:avLst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87061" name="AutoShape 21">
            <a:extLst>
              <a:ext uri="{FF2B5EF4-FFF2-40B4-BE49-F238E27FC236}">
                <a16:creationId xmlns:a16="http://schemas.microsoft.com/office/drawing/2014/main" id="{78C06837-6A9F-D1B7-AE8D-7893ED5B6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8888" y="896938"/>
            <a:ext cx="2039937" cy="590550"/>
          </a:xfrm>
          <a:prstGeom prst="roundRect">
            <a:avLst>
              <a:gd name="adj" fmla="val 16667"/>
            </a:avLst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87060" name="AutoShape 20">
            <a:extLst>
              <a:ext uri="{FF2B5EF4-FFF2-40B4-BE49-F238E27FC236}">
                <a16:creationId xmlns:a16="http://schemas.microsoft.com/office/drawing/2014/main" id="{11D52C5B-713F-904D-5F13-8A4A1DF8E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2063" y="3573463"/>
            <a:ext cx="2039937" cy="590550"/>
          </a:xfrm>
          <a:prstGeom prst="roundRect">
            <a:avLst>
              <a:gd name="adj" fmla="val 16667"/>
            </a:avLst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87042" name="Text Box 2">
            <a:extLst>
              <a:ext uri="{FF2B5EF4-FFF2-40B4-BE49-F238E27FC236}">
                <a16:creationId xmlns:a16="http://schemas.microsoft.com/office/drawing/2014/main" id="{8253CC8B-E0FC-54AE-D1D3-2FCA8F495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52563"/>
            <a:ext cx="2698750" cy="526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Rehoboam</a:t>
            </a:r>
          </a:p>
          <a:p>
            <a:pPr algn="ctr">
              <a:lnSpc>
                <a:spcPct val="11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Abijah</a:t>
            </a:r>
          </a:p>
          <a:p>
            <a:pPr algn="ctr">
              <a:lnSpc>
                <a:spcPct val="11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Asa</a:t>
            </a:r>
          </a:p>
          <a:p>
            <a:pPr algn="ctr">
              <a:lnSpc>
                <a:spcPct val="11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Jehoshaphat</a:t>
            </a:r>
          </a:p>
          <a:p>
            <a:pPr algn="ctr">
              <a:lnSpc>
                <a:spcPct val="11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</a:p>
          <a:p>
            <a:pPr algn="ctr">
              <a:lnSpc>
                <a:spcPct val="14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Jehoram</a:t>
            </a:r>
          </a:p>
          <a:p>
            <a:pPr algn="ctr">
              <a:lnSpc>
                <a:spcPct val="11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 Ahaziah</a:t>
            </a:r>
          </a:p>
          <a:p>
            <a:pPr algn="ctr">
              <a:lnSpc>
                <a:spcPct val="11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Athaliah</a:t>
            </a:r>
          </a:p>
          <a:p>
            <a:pPr algn="ctr">
              <a:lnSpc>
                <a:spcPct val="11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Joash</a:t>
            </a:r>
          </a:p>
          <a:p>
            <a:pPr algn="ctr">
              <a:lnSpc>
                <a:spcPct val="110000"/>
              </a:lnSpc>
            </a:pPr>
            <a:r>
              <a:rPr lang="en-US" altLang="en-US" sz="3000" b="1">
                <a:solidFill>
                  <a:schemeClr val="tx1"/>
                </a:solidFill>
                <a:latin typeface="Georgia" panose="02040502050405020303" pitchFamily="18" charset="0"/>
              </a:rPr>
              <a:t>Amaziah</a:t>
            </a:r>
          </a:p>
        </p:txBody>
      </p:sp>
      <p:sp>
        <p:nvSpPr>
          <p:cNvPr id="87043" name="Text Box 3">
            <a:extLst>
              <a:ext uri="{FF2B5EF4-FFF2-40B4-BE49-F238E27FC236}">
                <a16:creationId xmlns:a16="http://schemas.microsoft.com/office/drawing/2014/main" id="{8C2E6F1F-36E5-2E51-1317-F906088C6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600" y="-14288"/>
            <a:ext cx="4483100" cy="82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4400" b="1">
                <a:solidFill>
                  <a:srgbClr val="FFFF00"/>
                </a:solidFill>
                <a:latin typeface="Georgia" panose="02040502050405020303" pitchFamily="18" charset="0"/>
              </a:rPr>
              <a:t>Kings of Judah</a:t>
            </a:r>
          </a:p>
        </p:txBody>
      </p:sp>
      <p:sp>
        <p:nvSpPr>
          <p:cNvPr id="87046" name="Text Box 6">
            <a:extLst>
              <a:ext uri="{FF2B5EF4-FFF2-40B4-BE49-F238E27FC236}">
                <a16:creationId xmlns:a16="http://schemas.microsoft.com/office/drawing/2014/main" id="{B7B9B81D-96E9-0745-67FA-39809F35E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3675" y="1463675"/>
            <a:ext cx="158115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&amp; 14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</a:p>
        </p:txBody>
      </p:sp>
      <p:sp>
        <p:nvSpPr>
          <p:cNvPr id="87052" name="WordArt 12">
            <a:extLst>
              <a:ext uri="{FF2B5EF4-FFF2-40B4-BE49-F238E27FC236}">
                <a16:creationId xmlns:a16="http://schemas.microsoft.com/office/drawing/2014/main" id="{8A16BD57-7261-1A05-8A74-EDE358D91B4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35250" y="963613"/>
            <a:ext cx="1789113" cy="4603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CA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Novarese Bk BT"/>
              </a:rPr>
              <a:t>1 Kings</a:t>
            </a:r>
          </a:p>
        </p:txBody>
      </p:sp>
      <p:sp>
        <p:nvSpPr>
          <p:cNvPr id="87053" name="WordArt 13">
            <a:extLst>
              <a:ext uri="{FF2B5EF4-FFF2-40B4-BE49-F238E27FC236}">
                <a16:creationId xmlns:a16="http://schemas.microsoft.com/office/drawing/2014/main" id="{F246B4C5-53B5-DD8D-15A9-99998C87FEB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814888" y="949325"/>
            <a:ext cx="1866900" cy="3825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CA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Novarese Bk BT"/>
              </a:rPr>
              <a:t>2 Chron.</a:t>
            </a:r>
          </a:p>
        </p:txBody>
      </p:sp>
      <p:sp>
        <p:nvSpPr>
          <p:cNvPr id="87054" name="WordArt 14">
            <a:extLst>
              <a:ext uri="{FF2B5EF4-FFF2-40B4-BE49-F238E27FC236}">
                <a16:creationId xmlns:a16="http://schemas.microsoft.com/office/drawing/2014/main" id="{5B517436-B8D3-9E50-8A65-4589C987742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46925" y="984250"/>
            <a:ext cx="1114425" cy="3587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CA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Novarese Bk BT"/>
              </a:rPr>
              <a:t>Date</a:t>
            </a:r>
          </a:p>
        </p:txBody>
      </p:sp>
      <p:sp>
        <p:nvSpPr>
          <p:cNvPr id="87055" name="WordArt 15">
            <a:extLst>
              <a:ext uri="{FF2B5EF4-FFF2-40B4-BE49-F238E27FC236}">
                <a16:creationId xmlns:a16="http://schemas.microsoft.com/office/drawing/2014/main" id="{A6B04D70-71E3-364D-CC4B-71F5A6E5A2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60650" y="3665538"/>
            <a:ext cx="1789113" cy="4603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CA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Novarese Bk BT"/>
              </a:rPr>
              <a:t>2 Kings</a:t>
            </a:r>
          </a:p>
        </p:txBody>
      </p:sp>
      <p:sp>
        <p:nvSpPr>
          <p:cNvPr id="87056" name="Text Box 16">
            <a:extLst>
              <a:ext uri="{FF2B5EF4-FFF2-40B4-BE49-F238E27FC236}">
                <a16:creationId xmlns:a16="http://schemas.microsoft.com/office/drawing/2014/main" id="{AE5B9DF9-A0B4-7260-28BC-F162879C6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738" y="4084638"/>
            <a:ext cx="603250" cy="260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87057" name="Text Box 17">
            <a:extLst>
              <a:ext uri="{FF2B5EF4-FFF2-40B4-BE49-F238E27FC236}">
                <a16:creationId xmlns:a16="http://schemas.microsoft.com/office/drawing/2014/main" id="{F4854B72-FDDC-BA9C-6BAD-66102EF31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950" y="4065588"/>
            <a:ext cx="603250" cy="260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</a:p>
        </p:txBody>
      </p:sp>
      <p:sp>
        <p:nvSpPr>
          <p:cNvPr id="87058" name="Text Box 18">
            <a:extLst>
              <a:ext uri="{FF2B5EF4-FFF2-40B4-BE49-F238E27FC236}">
                <a16:creationId xmlns:a16="http://schemas.microsoft.com/office/drawing/2014/main" id="{F2AE9371-FF37-9A02-0BB4-B489EC1B7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663" y="1458913"/>
            <a:ext cx="13716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10 - 12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14 - 16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17 - 20</a:t>
            </a:r>
          </a:p>
        </p:txBody>
      </p:sp>
      <p:sp>
        <p:nvSpPr>
          <p:cNvPr id="87059" name="Text Box 19">
            <a:extLst>
              <a:ext uri="{FF2B5EF4-FFF2-40B4-BE49-F238E27FC236}">
                <a16:creationId xmlns:a16="http://schemas.microsoft.com/office/drawing/2014/main" id="{7F9A712B-992A-CF9A-96A6-D1D8D9192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1325" y="1468438"/>
            <a:ext cx="179070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930 - 913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913 - 910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910 - 869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872 - 848</a:t>
            </a:r>
          </a:p>
          <a:p>
            <a:pPr algn="ctr">
              <a:lnSpc>
                <a:spcPct val="100000"/>
              </a:lnSpc>
            </a:pPr>
            <a:endParaRPr lang="en-US" altLang="en-US" sz="3300" b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848 - 841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841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841 - 835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835 - 796</a:t>
            </a:r>
          </a:p>
          <a:p>
            <a:pPr algn="ctr">
              <a:lnSpc>
                <a:spcPct val="100000"/>
              </a:lnSpc>
            </a:pPr>
            <a:r>
              <a:rPr lang="en-US" altLang="en-US" sz="33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792 - 740</a:t>
            </a:r>
          </a:p>
        </p:txBody>
      </p:sp>
    </p:spTree>
  </p:cSld>
  <p:clrMapOvr>
    <a:masterClrMapping/>
  </p:clrMapOvr>
  <p:transition>
    <p:split orient="vert"/>
  </p:transition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5400" b="0" i="0" u="none" strike="noStrike" cap="none" normalizeH="0" baseline="0" smtClean="0">
            <a:ln>
              <a:noFill/>
            </a:ln>
            <a:solidFill>
              <a:srgbClr val="FFCC00"/>
            </a:solidFill>
            <a:effectLst/>
            <a:latin typeface="Cooper Black" panose="0208090404030B0204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5400" b="0" i="0" u="none" strike="noStrike" cap="none" normalizeH="0" baseline="0" smtClean="0">
            <a:ln>
              <a:noFill/>
            </a:ln>
            <a:solidFill>
              <a:srgbClr val="FFCC00"/>
            </a:solidFill>
            <a:effectLst/>
            <a:latin typeface="Cooper Black" panose="0208090404030B020404" pitchFamily="18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Designs\FIREBALL.POT</Template>
  <TotalTime>1425</TotalTime>
  <Words>1118</Words>
  <Application>Microsoft Office PowerPoint</Application>
  <PresentationFormat>On-screen Show (4:3)</PresentationFormat>
  <Paragraphs>278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Cooper Black</vt:lpstr>
      <vt:lpstr>Georgia</vt:lpstr>
      <vt:lpstr>Benguiat Bk BT</vt:lpstr>
      <vt:lpstr>Novarese Bk BT</vt:lpstr>
      <vt:lpstr>Swis721 BlkEx BT</vt:lpstr>
      <vt:lpstr>Times New Roman</vt:lpstr>
      <vt:lpstr>Arial</vt:lpstr>
      <vt:lpstr>Fireball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Eastside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Last Sunday’s Sermons</dc:title>
  <dc:creator>Tony Mauck</dc:creator>
  <cp:lastModifiedBy>Steven Rudd</cp:lastModifiedBy>
  <cp:revision>123</cp:revision>
  <dcterms:created xsi:type="dcterms:W3CDTF">1998-08-20T20:28:52Z</dcterms:created>
  <dcterms:modified xsi:type="dcterms:W3CDTF">2025-01-26T03:23:53Z</dcterms:modified>
</cp:coreProperties>
</file>